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  <p:sldMasterId id="2147483706" r:id="rId3"/>
    <p:sldMasterId id="2147483707" r:id="rId4"/>
    <p:sldMasterId id="2147483708" r:id="rId5"/>
  </p:sldMasterIdLst>
  <p:notesMasterIdLst>
    <p:notesMasterId r:id="rId29"/>
  </p:notesMasterIdLst>
  <p:sldIdLst>
    <p:sldId id="326" r:id="rId6"/>
    <p:sldId id="323" r:id="rId7"/>
    <p:sldId id="300" r:id="rId8"/>
    <p:sldId id="266" r:id="rId9"/>
    <p:sldId id="267" r:id="rId10"/>
    <p:sldId id="346" r:id="rId11"/>
    <p:sldId id="349" r:id="rId12"/>
    <p:sldId id="331" r:id="rId13"/>
    <p:sldId id="350" r:id="rId14"/>
    <p:sldId id="260" r:id="rId15"/>
    <p:sldId id="327" r:id="rId16"/>
    <p:sldId id="328" r:id="rId17"/>
    <p:sldId id="351" r:id="rId18"/>
    <p:sldId id="332" r:id="rId19"/>
    <p:sldId id="342" r:id="rId20"/>
    <p:sldId id="336" r:id="rId21"/>
    <p:sldId id="348" r:id="rId22"/>
    <p:sldId id="345" r:id="rId23"/>
    <p:sldId id="343" r:id="rId24"/>
    <p:sldId id="333" r:id="rId25"/>
    <p:sldId id="335" r:id="rId26"/>
    <p:sldId id="290" r:id="rId27"/>
    <p:sldId id="319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Dosis" panose="02010503020202060003" pitchFamily="2" charset="0"/>
      <p:regular r:id="rId34"/>
      <p:bold r:id="rId35"/>
    </p:embeddedFont>
    <p:embeddedFont>
      <p:font typeface="Dosis Medium" panose="02010603020202060003" pitchFamily="2" charset="0"/>
      <p:regular r:id="rId36"/>
      <p:bold r:id="rId37"/>
    </p:embeddedFon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Roboto Light" panose="020B0604020202020204" charset="0"/>
      <p:regular r:id="rId42"/>
      <p:bold r:id="rId43"/>
      <p:italic r:id="rId44"/>
      <p:boldItalic r:id="rId45"/>
    </p:embeddedFont>
    <p:embeddedFont>
      <p:font typeface="Roboto Medium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1E5A"/>
    <a:srgbClr val="6E4B87"/>
    <a:srgbClr val="3C1E5A"/>
    <a:srgbClr val="DCA014"/>
    <a:srgbClr val="F0462D"/>
    <a:srgbClr val="292929"/>
    <a:srgbClr val="280A3C"/>
    <a:srgbClr val="FFB914"/>
    <a:srgbClr val="6E4687"/>
    <a:srgbClr val="D23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6517" autoAdjust="0"/>
  </p:normalViewPr>
  <p:slideViewPr>
    <p:cSldViewPr snapToGrid="0" snapToObjects="1">
      <p:cViewPr varScale="1">
        <p:scale>
          <a:sx n="94" d="100"/>
          <a:sy n="94" d="100"/>
        </p:scale>
        <p:origin x="162" y="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3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Strazzi Gomes" userId="58ee1a08-7e5b-4053-8ff1-4baf1f62bfc9" providerId="ADAL" clId="{DCE23E9C-2B38-4EE1-A120-C00465C62709}"/>
    <pc:docChg chg="undo modSld">
      <pc:chgData name="Ricardo Strazzi Gomes" userId="58ee1a08-7e5b-4053-8ff1-4baf1f62bfc9" providerId="ADAL" clId="{DCE23E9C-2B38-4EE1-A120-C00465C62709}" dt="2019-08-29T18:36:40.897" v="1" actId="1076"/>
      <pc:docMkLst>
        <pc:docMk/>
      </pc:docMkLst>
      <pc:sldChg chg="modSp">
        <pc:chgData name="Ricardo Strazzi Gomes" userId="58ee1a08-7e5b-4053-8ff1-4baf1f62bfc9" providerId="ADAL" clId="{DCE23E9C-2B38-4EE1-A120-C00465C62709}" dt="2019-08-29T18:36:40.897" v="1" actId="1076"/>
        <pc:sldMkLst>
          <pc:docMk/>
          <pc:sldMk cId="0" sldId="301"/>
        </pc:sldMkLst>
        <pc:picChg chg="mod">
          <ac:chgData name="Ricardo Strazzi Gomes" userId="58ee1a08-7e5b-4053-8ff1-4baf1f62bfc9" providerId="ADAL" clId="{DCE23E9C-2B38-4EE1-A120-C00465C62709}" dt="2019-08-29T18:36:40.897" v="1" actId="1076"/>
          <ac:picMkLst>
            <pc:docMk/>
            <pc:sldMk cId="0" sldId="301"/>
            <ac:picMk id="708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A70B78-3886-4BB0-878E-068D22017DE7}" type="doc">
      <dgm:prSet loTypeId="urn:microsoft.com/office/officeart/2005/8/layout/cycle6" loCatId="cycle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03CC5E37-BB6C-4612-B80D-FB082FF6C9AB}">
      <dgm:prSet phldrT="[Texto]" custT="1"/>
      <dgm:spPr>
        <a:solidFill>
          <a:srgbClr val="D23C28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Baseado em regras</a:t>
          </a:r>
        </a:p>
      </dgm:t>
    </dgm:pt>
    <dgm:pt modelId="{166158F5-AB41-4BB7-A73A-0CBA8D9B5840}" type="parTrans" cxnId="{D8FECDD3-D12B-4356-8FA2-635EA1567FB3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ECCE88E1-536D-4CE3-8002-A1D8C100AF37}" type="sibTrans" cxnId="{D8FECDD3-D12B-4356-8FA2-635EA1567FB3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C6672643-205B-4991-88EA-634025CEE81B}">
      <dgm:prSet phldrT="[Texto]" custT="1"/>
      <dgm:spPr>
        <a:solidFill>
          <a:srgbClr val="DCA014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Centralizados</a:t>
          </a:r>
        </a:p>
      </dgm:t>
    </dgm:pt>
    <dgm:pt modelId="{B60F3B25-FBFC-4431-86B0-795F009E9BCB}" type="parTrans" cxnId="{912D27EA-A975-4990-B242-B38D8B4F423B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4DE455E7-6856-4969-93D1-FBCA0046056F}" type="sibTrans" cxnId="{912D27EA-A975-4990-B242-B38D8B4F423B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DA547E0-80E6-4ED1-A8A2-24E838EECA76}">
      <dgm:prSet phldrT="[Texto]" custT="1"/>
      <dgm:spPr>
        <a:solidFill>
          <a:srgbClr val="F0462D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Entradas contínuas</a:t>
          </a:r>
        </a:p>
      </dgm:t>
    </dgm:pt>
    <dgm:pt modelId="{66708F38-63D8-4AF1-8E4E-7001975E2D14}" type="parTrans" cxnId="{7C797CEC-D493-404A-9B88-8119D634695A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868B3470-287D-4813-A8E5-34BF6D54721C}" type="sibTrans" cxnId="{7C797CEC-D493-404A-9B88-8119D634695A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B4204F9-22DB-402E-9836-7999B98F93CB}">
      <dgm:prSet phldrT="[Texto]" custT="1"/>
      <dgm:spPr>
        <a:solidFill>
          <a:srgbClr val="280A3C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Erros Frequentes</a:t>
          </a:r>
        </a:p>
      </dgm:t>
    </dgm:pt>
    <dgm:pt modelId="{DF39BDCD-10A4-425C-8C44-FA53AF683700}" type="parTrans" cxnId="{6A394D1D-690F-481E-9F30-4B12D98EC4A7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A47A4134-1A60-405E-95ED-86ED14F990C0}" type="sibTrans" cxnId="{6A394D1D-690F-481E-9F30-4B12D98EC4A7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15C333F6-3E4B-49D2-9995-4B0C991714B2}">
      <dgm:prSet phldrT="[Texto]" custT="1"/>
      <dgm:spPr>
        <a:solidFill>
          <a:srgbClr val="3C1E5A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Dados estruturados</a:t>
          </a:r>
        </a:p>
      </dgm:t>
    </dgm:pt>
    <dgm:pt modelId="{B4DBCD98-7D22-4658-A259-0399C626C07D}" type="parTrans" cxnId="{C24C6A3C-F6C6-4C70-BA8C-AC467F1479F3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78C50F9A-B83C-4080-BB88-E75187F98FCF}" type="sibTrans" cxnId="{C24C6A3C-F6C6-4C70-BA8C-AC467F1479F3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75813C2-2D37-4F0B-8C85-CACABE8D2A0A}">
      <dgm:prSet phldrT="[Texto]" custT="1"/>
      <dgm:spPr>
        <a:solidFill>
          <a:srgbClr val="FFB914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Estável ao longo do tempo</a:t>
          </a:r>
        </a:p>
      </dgm:t>
    </dgm:pt>
    <dgm:pt modelId="{6F93AACE-B066-4960-908C-ABCBA9EB995B}" type="parTrans" cxnId="{5CD8E0B7-9E04-440F-B4D6-9782EB0F505F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5F130617-99D8-4F66-A438-1D7AB63711AF}" type="sibTrans" cxnId="{5CD8E0B7-9E04-440F-B4D6-9782EB0F505F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320D64EC-640B-4B81-8F78-E5D97E06E646}">
      <dgm:prSet phldrT="[Texto]" custT="1"/>
      <dgm:spPr>
        <a:solidFill>
          <a:srgbClr val="292929"/>
        </a:solidFill>
      </dgm:spPr>
      <dgm:t>
        <a:bodyPr/>
        <a:lstStyle/>
        <a:p>
          <a:r>
            <a:rPr lang="pt-BR" sz="16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Padronizado</a:t>
          </a:r>
        </a:p>
      </dgm:t>
    </dgm:pt>
    <dgm:pt modelId="{760A8E05-B43E-4693-98DC-96D996B3C478}" type="parTrans" cxnId="{9547F184-5C01-4AA0-A91F-03C7066B2E22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6F94D1C7-CB28-4D12-A1DC-C8EB635CA018}" type="sibTrans" cxnId="{9547F184-5C01-4AA0-A91F-03C7066B2E22}">
      <dgm:prSet/>
      <dgm:spPr/>
      <dgm:t>
        <a:bodyPr/>
        <a:lstStyle/>
        <a:p>
          <a:endParaRPr lang="pt-BR"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endParaRPr>
        </a:p>
      </dgm:t>
    </dgm:pt>
    <dgm:pt modelId="{F9B352FF-6EE4-4F57-904D-F994B2EB0EFB}" type="pres">
      <dgm:prSet presAssocID="{31A70B78-3886-4BB0-878E-068D22017DE7}" presName="cycle" presStyleCnt="0">
        <dgm:presLayoutVars>
          <dgm:dir/>
          <dgm:resizeHandles val="exact"/>
        </dgm:presLayoutVars>
      </dgm:prSet>
      <dgm:spPr/>
    </dgm:pt>
    <dgm:pt modelId="{E5528A46-1B36-4116-91C6-E6A34DF27558}" type="pres">
      <dgm:prSet presAssocID="{03CC5E37-BB6C-4612-B80D-FB082FF6C9AB}" presName="node" presStyleLbl="node1" presStyleIdx="0" presStyleCnt="7" custScaleX="129841">
        <dgm:presLayoutVars>
          <dgm:bulletEnabled val="1"/>
        </dgm:presLayoutVars>
      </dgm:prSet>
      <dgm:spPr/>
    </dgm:pt>
    <dgm:pt modelId="{DA95F89F-D630-4DA3-B466-A85AA8F81C67}" type="pres">
      <dgm:prSet presAssocID="{03CC5E37-BB6C-4612-B80D-FB082FF6C9AB}" presName="spNode" presStyleCnt="0"/>
      <dgm:spPr/>
    </dgm:pt>
    <dgm:pt modelId="{8230896C-F61B-45A5-BDAD-D45312CDDC4A}" type="pres">
      <dgm:prSet presAssocID="{ECCE88E1-536D-4CE3-8002-A1D8C100AF37}" presName="sibTrans" presStyleLbl="sibTrans1D1" presStyleIdx="0" presStyleCnt="7"/>
      <dgm:spPr/>
    </dgm:pt>
    <dgm:pt modelId="{D8D74987-01BA-44AF-8F39-648943E7947A}" type="pres">
      <dgm:prSet presAssocID="{C6672643-205B-4991-88EA-634025CEE81B}" presName="node" presStyleLbl="node1" presStyleIdx="1" presStyleCnt="7" custScaleX="129841">
        <dgm:presLayoutVars>
          <dgm:bulletEnabled val="1"/>
        </dgm:presLayoutVars>
      </dgm:prSet>
      <dgm:spPr/>
    </dgm:pt>
    <dgm:pt modelId="{127640DB-C5B4-4648-9B46-F938C5A02AA4}" type="pres">
      <dgm:prSet presAssocID="{C6672643-205B-4991-88EA-634025CEE81B}" presName="spNode" presStyleCnt="0"/>
      <dgm:spPr/>
    </dgm:pt>
    <dgm:pt modelId="{F6625816-986B-4829-9A99-EA1C4CB8A5DF}" type="pres">
      <dgm:prSet presAssocID="{4DE455E7-6856-4969-93D1-FBCA0046056F}" presName="sibTrans" presStyleLbl="sibTrans1D1" presStyleIdx="1" presStyleCnt="7"/>
      <dgm:spPr/>
    </dgm:pt>
    <dgm:pt modelId="{DA017F7E-14C9-4EC6-81DC-33C1CD3E1C3A}" type="pres">
      <dgm:prSet presAssocID="{3DA547E0-80E6-4ED1-A8A2-24E838EECA76}" presName="node" presStyleLbl="node1" presStyleIdx="2" presStyleCnt="7" custScaleX="129841">
        <dgm:presLayoutVars>
          <dgm:bulletEnabled val="1"/>
        </dgm:presLayoutVars>
      </dgm:prSet>
      <dgm:spPr/>
    </dgm:pt>
    <dgm:pt modelId="{D22F8595-011F-4AB4-8555-995FA4649A68}" type="pres">
      <dgm:prSet presAssocID="{3DA547E0-80E6-4ED1-A8A2-24E838EECA76}" presName="spNode" presStyleCnt="0"/>
      <dgm:spPr/>
    </dgm:pt>
    <dgm:pt modelId="{8E99AA9A-40D0-488E-9450-E7D731435F6E}" type="pres">
      <dgm:prSet presAssocID="{868B3470-287D-4813-A8E5-34BF6D54721C}" presName="sibTrans" presStyleLbl="sibTrans1D1" presStyleIdx="2" presStyleCnt="7"/>
      <dgm:spPr/>
    </dgm:pt>
    <dgm:pt modelId="{9AF5A4B0-98F7-4F94-8DEF-1834C4A43C1E}" type="pres">
      <dgm:prSet presAssocID="{6B4204F9-22DB-402E-9836-7999B98F93CB}" presName="node" presStyleLbl="node1" presStyleIdx="3" presStyleCnt="7" custScaleX="129841">
        <dgm:presLayoutVars>
          <dgm:bulletEnabled val="1"/>
        </dgm:presLayoutVars>
      </dgm:prSet>
      <dgm:spPr/>
    </dgm:pt>
    <dgm:pt modelId="{C6E070B0-DB8C-406F-947C-2BF97F56F0BF}" type="pres">
      <dgm:prSet presAssocID="{6B4204F9-22DB-402E-9836-7999B98F93CB}" presName="spNode" presStyleCnt="0"/>
      <dgm:spPr/>
    </dgm:pt>
    <dgm:pt modelId="{77494DF4-2020-491E-985B-18B8E369A5E9}" type="pres">
      <dgm:prSet presAssocID="{A47A4134-1A60-405E-95ED-86ED14F990C0}" presName="sibTrans" presStyleLbl="sibTrans1D1" presStyleIdx="3" presStyleCnt="7"/>
      <dgm:spPr/>
    </dgm:pt>
    <dgm:pt modelId="{229A2E56-0378-462A-A0E8-D94E45542917}" type="pres">
      <dgm:prSet presAssocID="{575813C2-2D37-4F0B-8C85-CACABE8D2A0A}" presName="node" presStyleLbl="node1" presStyleIdx="4" presStyleCnt="7" custScaleX="129841">
        <dgm:presLayoutVars>
          <dgm:bulletEnabled val="1"/>
        </dgm:presLayoutVars>
      </dgm:prSet>
      <dgm:spPr/>
    </dgm:pt>
    <dgm:pt modelId="{13C307E4-AACC-4AF5-A7CA-E419A18E0640}" type="pres">
      <dgm:prSet presAssocID="{575813C2-2D37-4F0B-8C85-CACABE8D2A0A}" presName="spNode" presStyleCnt="0"/>
      <dgm:spPr/>
    </dgm:pt>
    <dgm:pt modelId="{A654BC61-ED34-4952-A694-0F571F956FD7}" type="pres">
      <dgm:prSet presAssocID="{5F130617-99D8-4F66-A438-1D7AB63711AF}" presName="sibTrans" presStyleLbl="sibTrans1D1" presStyleIdx="4" presStyleCnt="7"/>
      <dgm:spPr/>
    </dgm:pt>
    <dgm:pt modelId="{3426F3C2-9253-4C5E-97BF-A199C6A29D39}" type="pres">
      <dgm:prSet presAssocID="{320D64EC-640B-4B81-8F78-E5D97E06E646}" presName="node" presStyleLbl="node1" presStyleIdx="5" presStyleCnt="7" custScaleX="129841">
        <dgm:presLayoutVars>
          <dgm:bulletEnabled val="1"/>
        </dgm:presLayoutVars>
      </dgm:prSet>
      <dgm:spPr/>
    </dgm:pt>
    <dgm:pt modelId="{1C893B07-F844-497D-B321-C90B1BAC79BC}" type="pres">
      <dgm:prSet presAssocID="{320D64EC-640B-4B81-8F78-E5D97E06E646}" presName="spNode" presStyleCnt="0"/>
      <dgm:spPr/>
    </dgm:pt>
    <dgm:pt modelId="{DCB34627-074A-49C7-BF2E-EA910F5E3185}" type="pres">
      <dgm:prSet presAssocID="{6F94D1C7-CB28-4D12-A1DC-C8EB635CA018}" presName="sibTrans" presStyleLbl="sibTrans1D1" presStyleIdx="5" presStyleCnt="7"/>
      <dgm:spPr/>
    </dgm:pt>
    <dgm:pt modelId="{F3740025-67A3-4177-B51A-B145A83B376B}" type="pres">
      <dgm:prSet presAssocID="{15C333F6-3E4B-49D2-9995-4B0C991714B2}" presName="node" presStyleLbl="node1" presStyleIdx="6" presStyleCnt="7" custScaleX="129841">
        <dgm:presLayoutVars>
          <dgm:bulletEnabled val="1"/>
        </dgm:presLayoutVars>
      </dgm:prSet>
      <dgm:spPr/>
    </dgm:pt>
    <dgm:pt modelId="{1FB2E83E-BF86-41C4-BA38-EDF6E1FE4396}" type="pres">
      <dgm:prSet presAssocID="{15C333F6-3E4B-49D2-9995-4B0C991714B2}" presName="spNode" presStyleCnt="0"/>
      <dgm:spPr/>
    </dgm:pt>
    <dgm:pt modelId="{A02325FE-2E2D-441F-920B-ED1FC4507B33}" type="pres">
      <dgm:prSet presAssocID="{78C50F9A-B83C-4080-BB88-E75187F98FCF}" presName="sibTrans" presStyleLbl="sibTrans1D1" presStyleIdx="6" presStyleCnt="7"/>
      <dgm:spPr/>
    </dgm:pt>
  </dgm:ptLst>
  <dgm:cxnLst>
    <dgm:cxn modelId="{822CA310-4ECA-4DB5-8850-8A8E51D25904}" type="presOf" srcId="{868B3470-287D-4813-A8E5-34BF6D54721C}" destId="{8E99AA9A-40D0-488E-9450-E7D731435F6E}" srcOrd="0" destOrd="0" presId="urn:microsoft.com/office/officeart/2005/8/layout/cycle6"/>
    <dgm:cxn modelId="{1848A812-28AA-45A7-9F58-7D8EF885C180}" type="presOf" srcId="{3DA547E0-80E6-4ED1-A8A2-24E838EECA76}" destId="{DA017F7E-14C9-4EC6-81DC-33C1CD3E1C3A}" srcOrd="0" destOrd="0" presId="urn:microsoft.com/office/officeart/2005/8/layout/cycle6"/>
    <dgm:cxn modelId="{27890019-FDD2-4050-89EB-EF1E15A89F23}" type="presOf" srcId="{03CC5E37-BB6C-4612-B80D-FB082FF6C9AB}" destId="{E5528A46-1B36-4116-91C6-E6A34DF27558}" srcOrd="0" destOrd="0" presId="urn:microsoft.com/office/officeart/2005/8/layout/cycle6"/>
    <dgm:cxn modelId="{6A394D1D-690F-481E-9F30-4B12D98EC4A7}" srcId="{31A70B78-3886-4BB0-878E-068D22017DE7}" destId="{6B4204F9-22DB-402E-9836-7999B98F93CB}" srcOrd="3" destOrd="0" parTransId="{DF39BDCD-10A4-425C-8C44-FA53AF683700}" sibTransId="{A47A4134-1A60-405E-95ED-86ED14F990C0}"/>
    <dgm:cxn modelId="{CEFB3830-5C0E-41B7-A10A-C3B46EC11ECE}" type="presOf" srcId="{320D64EC-640B-4B81-8F78-E5D97E06E646}" destId="{3426F3C2-9253-4C5E-97BF-A199C6A29D39}" srcOrd="0" destOrd="0" presId="urn:microsoft.com/office/officeart/2005/8/layout/cycle6"/>
    <dgm:cxn modelId="{C24C6A3C-F6C6-4C70-BA8C-AC467F1479F3}" srcId="{31A70B78-3886-4BB0-878E-068D22017DE7}" destId="{15C333F6-3E4B-49D2-9995-4B0C991714B2}" srcOrd="6" destOrd="0" parTransId="{B4DBCD98-7D22-4658-A259-0399C626C07D}" sibTransId="{78C50F9A-B83C-4080-BB88-E75187F98FCF}"/>
    <dgm:cxn modelId="{16CC163F-9BE3-4B4F-8020-BC8E6DE93108}" type="presOf" srcId="{5F130617-99D8-4F66-A438-1D7AB63711AF}" destId="{A654BC61-ED34-4952-A694-0F571F956FD7}" srcOrd="0" destOrd="0" presId="urn:microsoft.com/office/officeart/2005/8/layout/cycle6"/>
    <dgm:cxn modelId="{A4ED385D-2365-4849-9614-EFCDB50A57B2}" type="presOf" srcId="{31A70B78-3886-4BB0-878E-068D22017DE7}" destId="{F9B352FF-6EE4-4F57-904D-F994B2EB0EFB}" srcOrd="0" destOrd="0" presId="urn:microsoft.com/office/officeart/2005/8/layout/cycle6"/>
    <dgm:cxn modelId="{AC316872-2AFA-43A0-B2F7-27C3C731F724}" type="presOf" srcId="{575813C2-2D37-4F0B-8C85-CACABE8D2A0A}" destId="{229A2E56-0378-462A-A0E8-D94E45542917}" srcOrd="0" destOrd="0" presId="urn:microsoft.com/office/officeart/2005/8/layout/cycle6"/>
    <dgm:cxn modelId="{4AEF6959-2F26-4E69-8B3D-88B2162DB68D}" type="presOf" srcId="{15C333F6-3E4B-49D2-9995-4B0C991714B2}" destId="{F3740025-67A3-4177-B51A-B145A83B376B}" srcOrd="0" destOrd="0" presId="urn:microsoft.com/office/officeart/2005/8/layout/cycle6"/>
    <dgm:cxn modelId="{FBF38E5A-3E2F-4E6B-B9DE-A965D29702F1}" type="presOf" srcId="{6B4204F9-22DB-402E-9836-7999B98F93CB}" destId="{9AF5A4B0-98F7-4F94-8DEF-1834C4A43C1E}" srcOrd="0" destOrd="0" presId="urn:microsoft.com/office/officeart/2005/8/layout/cycle6"/>
    <dgm:cxn modelId="{9547F184-5C01-4AA0-A91F-03C7066B2E22}" srcId="{31A70B78-3886-4BB0-878E-068D22017DE7}" destId="{320D64EC-640B-4B81-8F78-E5D97E06E646}" srcOrd="5" destOrd="0" parTransId="{760A8E05-B43E-4693-98DC-96D996B3C478}" sibTransId="{6F94D1C7-CB28-4D12-A1DC-C8EB635CA018}"/>
    <dgm:cxn modelId="{1FBEB998-4721-4C05-9F2B-D70448D28139}" type="presOf" srcId="{78C50F9A-B83C-4080-BB88-E75187F98FCF}" destId="{A02325FE-2E2D-441F-920B-ED1FC4507B33}" srcOrd="0" destOrd="0" presId="urn:microsoft.com/office/officeart/2005/8/layout/cycle6"/>
    <dgm:cxn modelId="{BAB0609B-7E4D-4BDC-BE00-963A8A92C896}" type="presOf" srcId="{4DE455E7-6856-4969-93D1-FBCA0046056F}" destId="{F6625816-986B-4829-9A99-EA1C4CB8A5DF}" srcOrd="0" destOrd="0" presId="urn:microsoft.com/office/officeart/2005/8/layout/cycle6"/>
    <dgm:cxn modelId="{5CD8E0B7-9E04-440F-B4D6-9782EB0F505F}" srcId="{31A70B78-3886-4BB0-878E-068D22017DE7}" destId="{575813C2-2D37-4F0B-8C85-CACABE8D2A0A}" srcOrd="4" destOrd="0" parTransId="{6F93AACE-B066-4960-908C-ABCBA9EB995B}" sibTransId="{5F130617-99D8-4F66-A438-1D7AB63711AF}"/>
    <dgm:cxn modelId="{4BC749C9-021E-45CB-8C20-316769515F9D}" type="presOf" srcId="{A47A4134-1A60-405E-95ED-86ED14F990C0}" destId="{77494DF4-2020-491E-985B-18B8E369A5E9}" srcOrd="0" destOrd="0" presId="urn:microsoft.com/office/officeart/2005/8/layout/cycle6"/>
    <dgm:cxn modelId="{D8FECDD3-D12B-4356-8FA2-635EA1567FB3}" srcId="{31A70B78-3886-4BB0-878E-068D22017DE7}" destId="{03CC5E37-BB6C-4612-B80D-FB082FF6C9AB}" srcOrd="0" destOrd="0" parTransId="{166158F5-AB41-4BB7-A73A-0CBA8D9B5840}" sibTransId="{ECCE88E1-536D-4CE3-8002-A1D8C100AF37}"/>
    <dgm:cxn modelId="{F04852E3-7FE6-4375-B151-537A871F9B17}" type="presOf" srcId="{C6672643-205B-4991-88EA-634025CEE81B}" destId="{D8D74987-01BA-44AF-8F39-648943E7947A}" srcOrd="0" destOrd="0" presId="urn:microsoft.com/office/officeart/2005/8/layout/cycle6"/>
    <dgm:cxn modelId="{912D27EA-A975-4990-B242-B38D8B4F423B}" srcId="{31A70B78-3886-4BB0-878E-068D22017DE7}" destId="{C6672643-205B-4991-88EA-634025CEE81B}" srcOrd="1" destOrd="0" parTransId="{B60F3B25-FBFC-4431-86B0-795F009E9BCB}" sibTransId="{4DE455E7-6856-4969-93D1-FBCA0046056F}"/>
    <dgm:cxn modelId="{74F58EEB-D982-4C6F-94A0-44E95E7001BC}" type="presOf" srcId="{ECCE88E1-536D-4CE3-8002-A1D8C100AF37}" destId="{8230896C-F61B-45A5-BDAD-D45312CDDC4A}" srcOrd="0" destOrd="0" presId="urn:microsoft.com/office/officeart/2005/8/layout/cycle6"/>
    <dgm:cxn modelId="{7C797CEC-D493-404A-9B88-8119D634695A}" srcId="{31A70B78-3886-4BB0-878E-068D22017DE7}" destId="{3DA547E0-80E6-4ED1-A8A2-24E838EECA76}" srcOrd="2" destOrd="0" parTransId="{66708F38-63D8-4AF1-8E4E-7001975E2D14}" sibTransId="{868B3470-287D-4813-A8E5-34BF6D54721C}"/>
    <dgm:cxn modelId="{C6E62FFC-BE8E-4078-9635-BDEC43F1C234}" type="presOf" srcId="{6F94D1C7-CB28-4D12-A1DC-C8EB635CA018}" destId="{DCB34627-074A-49C7-BF2E-EA910F5E3185}" srcOrd="0" destOrd="0" presId="urn:microsoft.com/office/officeart/2005/8/layout/cycle6"/>
    <dgm:cxn modelId="{FAFFF97D-CCE3-4FE4-964D-744FCC2E7463}" type="presParOf" srcId="{F9B352FF-6EE4-4F57-904D-F994B2EB0EFB}" destId="{E5528A46-1B36-4116-91C6-E6A34DF27558}" srcOrd="0" destOrd="0" presId="urn:microsoft.com/office/officeart/2005/8/layout/cycle6"/>
    <dgm:cxn modelId="{1FEA8410-8202-4C05-98E3-C572D6BD1566}" type="presParOf" srcId="{F9B352FF-6EE4-4F57-904D-F994B2EB0EFB}" destId="{DA95F89F-D630-4DA3-B466-A85AA8F81C67}" srcOrd="1" destOrd="0" presId="urn:microsoft.com/office/officeart/2005/8/layout/cycle6"/>
    <dgm:cxn modelId="{D23F0265-7A73-422F-A252-4B91FB8697CC}" type="presParOf" srcId="{F9B352FF-6EE4-4F57-904D-F994B2EB0EFB}" destId="{8230896C-F61B-45A5-BDAD-D45312CDDC4A}" srcOrd="2" destOrd="0" presId="urn:microsoft.com/office/officeart/2005/8/layout/cycle6"/>
    <dgm:cxn modelId="{F8DE54CB-C47A-4323-B85B-6D4948B62B23}" type="presParOf" srcId="{F9B352FF-6EE4-4F57-904D-F994B2EB0EFB}" destId="{D8D74987-01BA-44AF-8F39-648943E7947A}" srcOrd="3" destOrd="0" presId="urn:microsoft.com/office/officeart/2005/8/layout/cycle6"/>
    <dgm:cxn modelId="{92BF55F0-DBB4-4F67-815C-6C5FA36CFEB9}" type="presParOf" srcId="{F9B352FF-6EE4-4F57-904D-F994B2EB0EFB}" destId="{127640DB-C5B4-4648-9B46-F938C5A02AA4}" srcOrd="4" destOrd="0" presId="urn:microsoft.com/office/officeart/2005/8/layout/cycle6"/>
    <dgm:cxn modelId="{6A9A7A91-3F23-4E5B-8405-3DCFCBA03175}" type="presParOf" srcId="{F9B352FF-6EE4-4F57-904D-F994B2EB0EFB}" destId="{F6625816-986B-4829-9A99-EA1C4CB8A5DF}" srcOrd="5" destOrd="0" presId="urn:microsoft.com/office/officeart/2005/8/layout/cycle6"/>
    <dgm:cxn modelId="{5F10D2F7-B13D-4A75-BCBE-77C93A634851}" type="presParOf" srcId="{F9B352FF-6EE4-4F57-904D-F994B2EB0EFB}" destId="{DA017F7E-14C9-4EC6-81DC-33C1CD3E1C3A}" srcOrd="6" destOrd="0" presId="urn:microsoft.com/office/officeart/2005/8/layout/cycle6"/>
    <dgm:cxn modelId="{339865AF-75FC-4DD3-967E-DD11C8B5054B}" type="presParOf" srcId="{F9B352FF-6EE4-4F57-904D-F994B2EB0EFB}" destId="{D22F8595-011F-4AB4-8555-995FA4649A68}" srcOrd="7" destOrd="0" presId="urn:microsoft.com/office/officeart/2005/8/layout/cycle6"/>
    <dgm:cxn modelId="{959B95C3-1C0F-4888-BD1A-E127F36CFB25}" type="presParOf" srcId="{F9B352FF-6EE4-4F57-904D-F994B2EB0EFB}" destId="{8E99AA9A-40D0-488E-9450-E7D731435F6E}" srcOrd="8" destOrd="0" presId="urn:microsoft.com/office/officeart/2005/8/layout/cycle6"/>
    <dgm:cxn modelId="{D0976C5C-1132-4297-B59B-2DDDFE66F7BC}" type="presParOf" srcId="{F9B352FF-6EE4-4F57-904D-F994B2EB0EFB}" destId="{9AF5A4B0-98F7-4F94-8DEF-1834C4A43C1E}" srcOrd="9" destOrd="0" presId="urn:microsoft.com/office/officeart/2005/8/layout/cycle6"/>
    <dgm:cxn modelId="{3B6B9747-60DA-4FFA-9F4F-05B7C55D7EA7}" type="presParOf" srcId="{F9B352FF-6EE4-4F57-904D-F994B2EB0EFB}" destId="{C6E070B0-DB8C-406F-947C-2BF97F56F0BF}" srcOrd="10" destOrd="0" presId="urn:microsoft.com/office/officeart/2005/8/layout/cycle6"/>
    <dgm:cxn modelId="{EB37D6A5-4021-4931-A099-0E5A5741A24C}" type="presParOf" srcId="{F9B352FF-6EE4-4F57-904D-F994B2EB0EFB}" destId="{77494DF4-2020-491E-985B-18B8E369A5E9}" srcOrd="11" destOrd="0" presId="urn:microsoft.com/office/officeart/2005/8/layout/cycle6"/>
    <dgm:cxn modelId="{41B07930-E458-468E-94B9-A6A265DCB2D4}" type="presParOf" srcId="{F9B352FF-6EE4-4F57-904D-F994B2EB0EFB}" destId="{229A2E56-0378-462A-A0E8-D94E45542917}" srcOrd="12" destOrd="0" presId="urn:microsoft.com/office/officeart/2005/8/layout/cycle6"/>
    <dgm:cxn modelId="{3EEA0033-26CB-4084-9634-6019D0FEC233}" type="presParOf" srcId="{F9B352FF-6EE4-4F57-904D-F994B2EB0EFB}" destId="{13C307E4-AACC-4AF5-A7CA-E419A18E0640}" srcOrd="13" destOrd="0" presId="urn:microsoft.com/office/officeart/2005/8/layout/cycle6"/>
    <dgm:cxn modelId="{39662807-1F6C-43B5-8D25-CF4CAE17C9B9}" type="presParOf" srcId="{F9B352FF-6EE4-4F57-904D-F994B2EB0EFB}" destId="{A654BC61-ED34-4952-A694-0F571F956FD7}" srcOrd="14" destOrd="0" presId="urn:microsoft.com/office/officeart/2005/8/layout/cycle6"/>
    <dgm:cxn modelId="{D85C1A9C-ADB5-4C37-BB4B-CD062B18C1CD}" type="presParOf" srcId="{F9B352FF-6EE4-4F57-904D-F994B2EB0EFB}" destId="{3426F3C2-9253-4C5E-97BF-A199C6A29D39}" srcOrd="15" destOrd="0" presId="urn:microsoft.com/office/officeart/2005/8/layout/cycle6"/>
    <dgm:cxn modelId="{4F87B496-4C81-4D0E-9F20-AF6424C4D8F7}" type="presParOf" srcId="{F9B352FF-6EE4-4F57-904D-F994B2EB0EFB}" destId="{1C893B07-F844-497D-B321-C90B1BAC79BC}" srcOrd="16" destOrd="0" presId="urn:microsoft.com/office/officeart/2005/8/layout/cycle6"/>
    <dgm:cxn modelId="{57CB21CC-F0DB-47E5-8A29-B0C8B1A38685}" type="presParOf" srcId="{F9B352FF-6EE4-4F57-904D-F994B2EB0EFB}" destId="{DCB34627-074A-49C7-BF2E-EA910F5E3185}" srcOrd="17" destOrd="0" presId="urn:microsoft.com/office/officeart/2005/8/layout/cycle6"/>
    <dgm:cxn modelId="{FAF720FF-E539-4159-9810-439C2FE684CE}" type="presParOf" srcId="{F9B352FF-6EE4-4F57-904D-F994B2EB0EFB}" destId="{F3740025-67A3-4177-B51A-B145A83B376B}" srcOrd="18" destOrd="0" presId="urn:microsoft.com/office/officeart/2005/8/layout/cycle6"/>
    <dgm:cxn modelId="{C2D8B072-E5C8-4032-926B-CD3BD7B42DE1}" type="presParOf" srcId="{F9B352FF-6EE4-4F57-904D-F994B2EB0EFB}" destId="{1FB2E83E-BF86-41C4-BA38-EDF6E1FE4396}" srcOrd="19" destOrd="0" presId="urn:microsoft.com/office/officeart/2005/8/layout/cycle6"/>
    <dgm:cxn modelId="{15F705B6-BE5A-4576-A2AA-4227A1317738}" type="presParOf" srcId="{F9B352FF-6EE4-4F57-904D-F994B2EB0EFB}" destId="{A02325FE-2E2D-441F-920B-ED1FC4507B33}" srcOrd="20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1C2AE-95F8-492F-8E1B-4D5B2DAC41DF}" type="doc">
      <dgm:prSet loTypeId="urn:microsoft.com/office/officeart/2005/8/layout/vList5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DE034697-1C09-4750-BE2A-B765E2CE7605}">
      <dgm:prSet phldrT="[Texto]" custT="1"/>
      <dgm:spPr>
        <a:solidFill>
          <a:srgbClr val="280A3C"/>
        </a:solidFill>
      </dgm:spPr>
      <dgm:t>
        <a:bodyPr/>
        <a:lstStyle/>
        <a:p>
          <a:r>
            <a:rPr lang="pt-BR" sz="1800" dirty="0"/>
            <a:t>Relatórios aprimorados</a:t>
          </a:r>
        </a:p>
      </dgm:t>
    </dgm:pt>
    <dgm:pt modelId="{F716192B-C4A9-48D3-8AE1-F992B6396A2A}" type="parTrans" cxnId="{69E3F80A-1B3A-49FC-B1B3-BE88EE5E8158}">
      <dgm:prSet/>
      <dgm:spPr/>
      <dgm:t>
        <a:bodyPr/>
        <a:lstStyle/>
        <a:p>
          <a:endParaRPr lang="pt-BR"/>
        </a:p>
      </dgm:t>
    </dgm:pt>
    <dgm:pt modelId="{34255CBE-A235-4E87-9DEC-C732F7C0F369}" type="sibTrans" cxnId="{69E3F80A-1B3A-49FC-B1B3-BE88EE5E8158}">
      <dgm:prSet/>
      <dgm:spPr/>
      <dgm:t>
        <a:bodyPr/>
        <a:lstStyle/>
        <a:p>
          <a:endParaRPr lang="pt-BR"/>
        </a:p>
      </dgm:t>
    </dgm:pt>
    <dgm:pt modelId="{76F8A554-4F91-416F-BBCF-42D65FCBE172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Dashboards dinâmicos</a:t>
          </a:r>
        </a:p>
      </dgm:t>
    </dgm:pt>
    <dgm:pt modelId="{3B2D9239-09C0-4673-98E7-60C8EDFAB080}" type="parTrans" cxnId="{6B315185-42D5-40E0-AED7-3E0DE0ADF53A}">
      <dgm:prSet/>
      <dgm:spPr/>
      <dgm:t>
        <a:bodyPr/>
        <a:lstStyle/>
        <a:p>
          <a:endParaRPr lang="pt-BR"/>
        </a:p>
      </dgm:t>
    </dgm:pt>
    <dgm:pt modelId="{C79FE58E-B8DA-45D3-82D8-936B663C029E}" type="sibTrans" cxnId="{6B315185-42D5-40E0-AED7-3E0DE0ADF53A}">
      <dgm:prSet/>
      <dgm:spPr/>
      <dgm:t>
        <a:bodyPr/>
        <a:lstStyle/>
        <a:p>
          <a:endParaRPr lang="pt-BR"/>
        </a:p>
      </dgm:t>
    </dgm:pt>
    <dgm:pt modelId="{1AAD7EE0-8A97-493E-9653-5C1567EDF6B2}">
      <dgm:prSet phldrT="[Texto]" custT="1"/>
      <dgm:spPr>
        <a:solidFill>
          <a:srgbClr val="DCA014"/>
        </a:solidFill>
      </dgm:spPr>
      <dgm:t>
        <a:bodyPr/>
        <a:lstStyle/>
        <a:p>
          <a:r>
            <a:rPr lang="pt-BR" sz="1800" dirty="0"/>
            <a:t>Escalabilidade</a:t>
          </a:r>
        </a:p>
      </dgm:t>
    </dgm:pt>
    <dgm:pt modelId="{BA0F9637-4BCB-40E7-963D-4861FD6C44DE}" type="parTrans" cxnId="{3DE63755-F790-423F-8227-9D0A9FD1984E}">
      <dgm:prSet/>
      <dgm:spPr/>
      <dgm:t>
        <a:bodyPr/>
        <a:lstStyle/>
        <a:p>
          <a:endParaRPr lang="pt-BR"/>
        </a:p>
      </dgm:t>
    </dgm:pt>
    <dgm:pt modelId="{5920A252-7322-46C9-96AA-BEB842A9E14C}" type="sibTrans" cxnId="{3DE63755-F790-423F-8227-9D0A9FD1984E}">
      <dgm:prSet/>
      <dgm:spPr/>
      <dgm:t>
        <a:bodyPr/>
        <a:lstStyle/>
        <a:p>
          <a:endParaRPr lang="pt-BR"/>
        </a:p>
      </dgm:t>
    </dgm:pt>
    <dgm:pt modelId="{7D53C235-60BB-404F-A80E-A2FD046253D6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Recursos virtuais com custo mínimo</a:t>
          </a:r>
        </a:p>
      </dgm:t>
    </dgm:pt>
    <dgm:pt modelId="{26F2BABD-A7F7-45BD-B2FC-6674A184492E}" type="parTrans" cxnId="{E6FC6C21-8AF1-4BB6-915F-82466B0A9237}">
      <dgm:prSet/>
      <dgm:spPr/>
      <dgm:t>
        <a:bodyPr/>
        <a:lstStyle/>
        <a:p>
          <a:endParaRPr lang="pt-BR"/>
        </a:p>
      </dgm:t>
    </dgm:pt>
    <dgm:pt modelId="{5414CAF8-0205-4756-85CC-B5E49481E83B}" type="sibTrans" cxnId="{E6FC6C21-8AF1-4BB6-915F-82466B0A9237}">
      <dgm:prSet/>
      <dgm:spPr/>
      <dgm:t>
        <a:bodyPr/>
        <a:lstStyle/>
        <a:p>
          <a:endParaRPr lang="pt-BR"/>
        </a:p>
      </dgm:t>
    </dgm:pt>
    <dgm:pt modelId="{83645777-3ADD-42AF-8322-5FDC676A43AF}">
      <dgm:prSet phldrT="[Texto]" custT="1"/>
      <dgm:spPr>
        <a:solidFill>
          <a:srgbClr val="D23C28"/>
        </a:solidFill>
      </dgm:spPr>
      <dgm:t>
        <a:bodyPr/>
        <a:lstStyle/>
        <a:p>
          <a:r>
            <a:rPr lang="pt-BR" sz="1800" dirty="0"/>
            <a:t>Processos otimizados</a:t>
          </a:r>
        </a:p>
      </dgm:t>
    </dgm:pt>
    <dgm:pt modelId="{D5EBE63C-9ED1-457A-B0EE-D721DC87372A}" type="parTrans" cxnId="{040FD5AC-91FF-4981-B1F6-0A937F0E81D3}">
      <dgm:prSet/>
      <dgm:spPr/>
      <dgm:t>
        <a:bodyPr/>
        <a:lstStyle/>
        <a:p>
          <a:endParaRPr lang="pt-BR"/>
        </a:p>
      </dgm:t>
    </dgm:pt>
    <dgm:pt modelId="{DC037E70-F3D7-44F2-8D93-B5FAD4F91D95}" type="sibTrans" cxnId="{040FD5AC-91FF-4981-B1F6-0A937F0E81D3}">
      <dgm:prSet/>
      <dgm:spPr/>
      <dgm:t>
        <a:bodyPr/>
        <a:lstStyle/>
        <a:p>
          <a:endParaRPr lang="pt-BR"/>
        </a:p>
      </dgm:t>
    </dgm:pt>
    <dgm:pt modelId="{83708F0D-66DB-4B69-8260-13C0E0EBF333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Processos acelerados, aumentando a produtividade</a:t>
          </a:r>
        </a:p>
      </dgm:t>
    </dgm:pt>
    <dgm:pt modelId="{BBA4DB3C-1D2A-4C40-B4FF-698235C62BBE}" type="parTrans" cxnId="{D6B7E344-0C60-4703-B3D6-9BEF0576740D}">
      <dgm:prSet/>
      <dgm:spPr/>
      <dgm:t>
        <a:bodyPr/>
        <a:lstStyle/>
        <a:p>
          <a:endParaRPr lang="pt-BR"/>
        </a:p>
      </dgm:t>
    </dgm:pt>
    <dgm:pt modelId="{7E7BDB86-50FF-4413-8AE2-9E7E851A173D}" type="sibTrans" cxnId="{D6B7E344-0C60-4703-B3D6-9BEF0576740D}">
      <dgm:prSet/>
      <dgm:spPr/>
      <dgm:t>
        <a:bodyPr/>
        <a:lstStyle/>
        <a:p>
          <a:endParaRPr lang="pt-BR"/>
        </a:p>
      </dgm:t>
    </dgm:pt>
    <dgm:pt modelId="{4B633213-2984-4C94-8CE6-0BC74008B65F}">
      <dgm:prSet phldrT="[Texto]" custT="1"/>
      <dgm:spPr>
        <a:solidFill>
          <a:srgbClr val="3C1E5A"/>
        </a:solidFill>
      </dgm:spPr>
      <dgm:t>
        <a:bodyPr/>
        <a:lstStyle/>
        <a:p>
          <a:r>
            <a:rPr lang="pt-BR" sz="1800" dirty="0"/>
            <a:t>Serviços aprimorados</a:t>
          </a:r>
        </a:p>
      </dgm:t>
    </dgm:pt>
    <dgm:pt modelId="{34625C20-B8E0-40BA-910B-F999B41A2F01}" type="parTrans" cxnId="{FFDF3AA1-67F4-406A-A50C-64115389C92B}">
      <dgm:prSet/>
      <dgm:spPr/>
      <dgm:t>
        <a:bodyPr/>
        <a:lstStyle/>
        <a:p>
          <a:endParaRPr lang="pt-BR"/>
        </a:p>
      </dgm:t>
    </dgm:pt>
    <dgm:pt modelId="{1CD01131-F7F2-40A5-9B20-45AA3576827E}" type="sibTrans" cxnId="{FFDF3AA1-67F4-406A-A50C-64115389C92B}">
      <dgm:prSet/>
      <dgm:spPr/>
      <dgm:t>
        <a:bodyPr/>
        <a:lstStyle/>
        <a:p>
          <a:endParaRPr lang="pt-BR"/>
        </a:p>
      </dgm:t>
    </dgm:pt>
    <dgm:pt modelId="{425FFF56-E828-486F-B17A-9FC3EC4F3AC5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Minimiza intervenções manuais</a:t>
          </a:r>
        </a:p>
      </dgm:t>
    </dgm:pt>
    <dgm:pt modelId="{0E96B662-10E3-419F-B818-518A75A524B6}" type="parTrans" cxnId="{A879B1CD-B36F-44A3-8690-4F644B9A3970}">
      <dgm:prSet/>
      <dgm:spPr/>
      <dgm:t>
        <a:bodyPr/>
        <a:lstStyle/>
        <a:p>
          <a:endParaRPr lang="pt-BR"/>
        </a:p>
      </dgm:t>
    </dgm:pt>
    <dgm:pt modelId="{1170D429-7C28-4F45-B0D0-882247D0A04A}" type="sibTrans" cxnId="{A879B1CD-B36F-44A3-8690-4F644B9A3970}">
      <dgm:prSet/>
      <dgm:spPr/>
      <dgm:t>
        <a:bodyPr/>
        <a:lstStyle/>
        <a:p>
          <a:endParaRPr lang="pt-BR"/>
        </a:p>
      </dgm:t>
    </dgm:pt>
    <dgm:pt modelId="{A7D16BAB-24C8-4C11-87D4-C42C0CF4FA63}">
      <dgm:prSet phldrT="[Texto]" custT="1"/>
      <dgm:spPr>
        <a:solidFill>
          <a:srgbClr val="FFB914"/>
        </a:solidFill>
      </dgm:spPr>
      <dgm:t>
        <a:bodyPr/>
        <a:lstStyle/>
        <a:p>
          <a:r>
            <a:rPr lang="pt-BR" sz="1800" dirty="0"/>
            <a:t>Melhoria em Compliance</a:t>
          </a:r>
        </a:p>
      </dgm:t>
    </dgm:pt>
    <dgm:pt modelId="{FC93F0AE-BAE2-4E42-98F6-FD7686C67C4C}" type="parTrans" cxnId="{8A0A8FEC-4052-418F-B9F7-D0747C17FB3C}">
      <dgm:prSet/>
      <dgm:spPr/>
      <dgm:t>
        <a:bodyPr/>
        <a:lstStyle/>
        <a:p>
          <a:endParaRPr lang="pt-BR"/>
        </a:p>
      </dgm:t>
    </dgm:pt>
    <dgm:pt modelId="{EA61B518-CE92-421E-A7E0-AE8224143BB9}" type="sibTrans" cxnId="{8A0A8FEC-4052-418F-B9F7-D0747C17FB3C}">
      <dgm:prSet/>
      <dgm:spPr/>
      <dgm:t>
        <a:bodyPr/>
        <a:lstStyle/>
        <a:p>
          <a:endParaRPr lang="pt-BR"/>
        </a:p>
      </dgm:t>
    </dgm:pt>
    <dgm:pt modelId="{75362D59-7489-4652-B312-1255DB0417EB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Maior precisão e melhor gestão de auditoria</a:t>
          </a:r>
        </a:p>
      </dgm:t>
    </dgm:pt>
    <dgm:pt modelId="{8563F524-6AF8-4BD1-A5BD-1A146D12F970}" type="parTrans" cxnId="{FC493017-66D4-4CAE-9FE8-EAF22326457C}">
      <dgm:prSet/>
      <dgm:spPr/>
      <dgm:t>
        <a:bodyPr/>
        <a:lstStyle/>
        <a:p>
          <a:endParaRPr lang="pt-BR"/>
        </a:p>
      </dgm:t>
    </dgm:pt>
    <dgm:pt modelId="{B00409BF-9E8E-4EE5-B343-F2A95A8CA577}" type="sibTrans" cxnId="{FC493017-66D4-4CAE-9FE8-EAF22326457C}">
      <dgm:prSet/>
      <dgm:spPr/>
      <dgm:t>
        <a:bodyPr/>
        <a:lstStyle/>
        <a:p>
          <a:endParaRPr lang="pt-BR"/>
        </a:p>
      </dgm:t>
    </dgm:pt>
    <dgm:pt modelId="{8685DA33-2C1A-4750-A2D1-B54518EBA1B6}">
      <dgm:prSet phldrT="[Texto]" custT="1"/>
      <dgm:spPr>
        <a:solidFill>
          <a:srgbClr val="F0462D"/>
        </a:solidFill>
      </dgm:spPr>
      <dgm:t>
        <a:bodyPr/>
        <a:lstStyle/>
        <a:p>
          <a:r>
            <a:rPr lang="pt-BR" sz="1800" dirty="0"/>
            <a:t>Redução de custos</a:t>
          </a:r>
        </a:p>
      </dgm:t>
    </dgm:pt>
    <dgm:pt modelId="{372ED64A-6E00-4976-867B-116E1D369CDF}" type="parTrans" cxnId="{C74F9EE1-E963-4775-A46B-7B1577C125D4}">
      <dgm:prSet/>
      <dgm:spPr/>
      <dgm:t>
        <a:bodyPr/>
        <a:lstStyle/>
        <a:p>
          <a:endParaRPr lang="pt-BR"/>
        </a:p>
      </dgm:t>
    </dgm:pt>
    <dgm:pt modelId="{3C1B0114-BB60-41DA-897E-06DD75435639}" type="sibTrans" cxnId="{C74F9EE1-E963-4775-A46B-7B1577C125D4}">
      <dgm:prSet/>
      <dgm:spPr/>
      <dgm:t>
        <a:bodyPr/>
        <a:lstStyle/>
        <a:p>
          <a:endParaRPr lang="pt-BR"/>
        </a:p>
      </dgm:t>
    </dgm:pt>
    <dgm:pt modelId="{D6143854-264B-4E08-A55F-6390029E9497}">
      <dgm:prSet phldrT="[Texto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pt-BR" dirty="0"/>
            <a:t>Entre 25% e 60% nos processos manuais</a:t>
          </a:r>
        </a:p>
      </dgm:t>
    </dgm:pt>
    <dgm:pt modelId="{B92AEDFB-BBF6-4696-AA33-C99A87988E6A}" type="parTrans" cxnId="{AF9F0F91-4BD1-4BBA-9F18-8F8148A5C88A}">
      <dgm:prSet/>
      <dgm:spPr/>
      <dgm:t>
        <a:bodyPr/>
        <a:lstStyle/>
        <a:p>
          <a:endParaRPr lang="pt-BR"/>
        </a:p>
      </dgm:t>
    </dgm:pt>
    <dgm:pt modelId="{85D45FA2-1FD0-438F-AFE9-9899DB0C47CE}" type="sibTrans" cxnId="{AF9F0F91-4BD1-4BBA-9F18-8F8148A5C88A}">
      <dgm:prSet/>
      <dgm:spPr/>
      <dgm:t>
        <a:bodyPr/>
        <a:lstStyle/>
        <a:p>
          <a:endParaRPr lang="pt-BR"/>
        </a:p>
      </dgm:t>
    </dgm:pt>
    <dgm:pt modelId="{72A387BB-5481-4A79-8765-C3D22DAF40D5}" type="pres">
      <dgm:prSet presAssocID="{09D1C2AE-95F8-492F-8E1B-4D5B2DAC41DF}" presName="Name0" presStyleCnt="0">
        <dgm:presLayoutVars>
          <dgm:dir/>
          <dgm:animLvl val="lvl"/>
          <dgm:resizeHandles val="exact"/>
        </dgm:presLayoutVars>
      </dgm:prSet>
      <dgm:spPr/>
    </dgm:pt>
    <dgm:pt modelId="{F60327D9-7112-4A24-B0DE-A9953B4C7CBC}" type="pres">
      <dgm:prSet presAssocID="{DE034697-1C09-4750-BE2A-B765E2CE7605}" presName="linNode" presStyleCnt="0"/>
      <dgm:spPr/>
    </dgm:pt>
    <dgm:pt modelId="{FA29BE35-6FF9-4BEF-9076-7BE866FD6F46}" type="pres">
      <dgm:prSet presAssocID="{DE034697-1C09-4750-BE2A-B765E2CE7605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16BAA3F2-1832-409E-92F6-633E2A50DD5E}" type="pres">
      <dgm:prSet presAssocID="{DE034697-1C09-4750-BE2A-B765E2CE7605}" presName="descendantText" presStyleLbl="alignAccFollowNode1" presStyleIdx="0" presStyleCnt="6">
        <dgm:presLayoutVars>
          <dgm:bulletEnabled val="1"/>
        </dgm:presLayoutVars>
      </dgm:prSet>
      <dgm:spPr/>
    </dgm:pt>
    <dgm:pt modelId="{F22A5240-36B3-4FCC-B9A7-763658C61042}" type="pres">
      <dgm:prSet presAssocID="{34255CBE-A235-4E87-9DEC-C732F7C0F369}" presName="sp" presStyleCnt="0"/>
      <dgm:spPr/>
    </dgm:pt>
    <dgm:pt modelId="{D57CF3E1-13AB-4BE6-8DA1-B46095F1B367}" type="pres">
      <dgm:prSet presAssocID="{1AAD7EE0-8A97-493E-9653-5C1567EDF6B2}" presName="linNode" presStyleCnt="0"/>
      <dgm:spPr/>
    </dgm:pt>
    <dgm:pt modelId="{C3775163-73C7-4CAA-81C6-FC99A373DFF2}" type="pres">
      <dgm:prSet presAssocID="{1AAD7EE0-8A97-493E-9653-5C1567EDF6B2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F718A268-AF54-4D94-981F-BF8394F11891}" type="pres">
      <dgm:prSet presAssocID="{1AAD7EE0-8A97-493E-9653-5C1567EDF6B2}" presName="descendantText" presStyleLbl="alignAccFollowNode1" presStyleIdx="1" presStyleCnt="6">
        <dgm:presLayoutVars>
          <dgm:bulletEnabled val="1"/>
        </dgm:presLayoutVars>
      </dgm:prSet>
      <dgm:spPr/>
    </dgm:pt>
    <dgm:pt modelId="{5B5EDF66-9E69-4A83-BC5A-6E52F6B18189}" type="pres">
      <dgm:prSet presAssocID="{5920A252-7322-46C9-96AA-BEB842A9E14C}" presName="sp" presStyleCnt="0"/>
      <dgm:spPr/>
    </dgm:pt>
    <dgm:pt modelId="{566CE26A-EE96-4972-9667-1D7A7A2C0CA9}" type="pres">
      <dgm:prSet presAssocID="{83645777-3ADD-42AF-8322-5FDC676A43AF}" presName="linNode" presStyleCnt="0"/>
      <dgm:spPr/>
    </dgm:pt>
    <dgm:pt modelId="{29224F61-5138-40D7-887F-4F36D9E99F3B}" type="pres">
      <dgm:prSet presAssocID="{83645777-3ADD-42AF-8322-5FDC676A43A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20EE2F50-9935-42F7-86A9-9A21F792426B}" type="pres">
      <dgm:prSet presAssocID="{83645777-3ADD-42AF-8322-5FDC676A43AF}" presName="descendantText" presStyleLbl="alignAccFollowNode1" presStyleIdx="2" presStyleCnt="6">
        <dgm:presLayoutVars>
          <dgm:bulletEnabled val="1"/>
        </dgm:presLayoutVars>
      </dgm:prSet>
      <dgm:spPr/>
    </dgm:pt>
    <dgm:pt modelId="{E30C27BB-61DD-42E8-A2D7-F64ED905063D}" type="pres">
      <dgm:prSet presAssocID="{DC037E70-F3D7-44F2-8D93-B5FAD4F91D95}" presName="sp" presStyleCnt="0"/>
      <dgm:spPr/>
    </dgm:pt>
    <dgm:pt modelId="{20EF664A-5532-4548-926F-5897A899C224}" type="pres">
      <dgm:prSet presAssocID="{4B633213-2984-4C94-8CE6-0BC74008B65F}" presName="linNode" presStyleCnt="0"/>
      <dgm:spPr/>
    </dgm:pt>
    <dgm:pt modelId="{D8CB5E63-0FBE-4361-B679-6FD599DFA0E9}" type="pres">
      <dgm:prSet presAssocID="{4B633213-2984-4C94-8CE6-0BC74008B65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A2C08AB6-9EF2-4598-BCF3-A9A5F323B829}" type="pres">
      <dgm:prSet presAssocID="{4B633213-2984-4C94-8CE6-0BC74008B65F}" presName="descendantText" presStyleLbl="alignAccFollowNode1" presStyleIdx="3" presStyleCnt="6">
        <dgm:presLayoutVars>
          <dgm:bulletEnabled val="1"/>
        </dgm:presLayoutVars>
      </dgm:prSet>
      <dgm:spPr/>
    </dgm:pt>
    <dgm:pt modelId="{D169236F-2940-40CF-87E6-9F3479891337}" type="pres">
      <dgm:prSet presAssocID="{1CD01131-F7F2-40A5-9B20-45AA3576827E}" presName="sp" presStyleCnt="0"/>
      <dgm:spPr/>
    </dgm:pt>
    <dgm:pt modelId="{AB1A7B12-2F62-4690-98C3-C2B17431B872}" type="pres">
      <dgm:prSet presAssocID="{A7D16BAB-24C8-4C11-87D4-C42C0CF4FA63}" presName="linNode" presStyleCnt="0"/>
      <dgm:spPr/>
    </dgm:pt>
    <dgm:pt modelId="{7EADA317-7F34-426A-AADF-72962DF9F2C9}" type="pres">
      <dgm:prSet presAssocID="{A7D16BAB-24C8-4C11-87D4-C42C0CF4FA63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34CA7084-EE60-41BD-8D9D-0ED2E5145B70}" type="pres">
      <dgm:prSet presAssocID="{A7D16BAB-24C8-4C11-87D4-C42C0CF4FA63}" presName="descendantText" presStyleLbl="alignAccFollowNode1" presStyleIdx="4" presStyleCnt="6">
        <dgm:presLayoutVars>
          <dgm:bulletEnabled val="1"/>
        </dgm:presLayoutVars>
      </dgm:prSet>
      <dgm:spPr/>
    </dgm:pt>
    <dgm:pt modelId="{C8879B5B-7983-477D-84BE-51CB81D7DD99}" type="pres">
      <dgm:prSet presAssocID="{EA61B518-CE92-421E-A7E0-AE8224143BB9}" presName="sp" presStyleCnt="0"/>
      <dgm:spPr/>
    </dgm:pt>
    <dgm:pt modelId="{2A49AF3A-365B-4050-AF9F-FB29B75C72E1}" type="pres">
      <dgm:prSet presAssocID="{8685DA33-2C1A-4750-A2D1-B54518EBA1B6}" presName="linNode" presStyleCnt="0"/>
      <dgm:spPr/>
    </dgm:pt>
    <dgm:pt modelId="{D65F049E-1833-431C-8A25-E0E61CAFA6C4}" type="pres">
      <dgm:prSet presAssocID="{8685DA33-2C1A-4750-A2D1-B54518EBA1B6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A848742C-B296-4A69-AB56-EF2DEFDCFBDE}" type="pres">
      <dgm:prSet presAssocID="{8685DA33-2C1A-4750-A2D1-B54518EBA1B6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9E3F80A-1B3A-49FC-B1B3-BE88EE5E8158}" srcId="{09D1C2AE-95F8-492F-8E1B-4D5B2DAC41DF}" destId="{DE034697-1C09-4750-BE2A-B765E2CE7605}" srcOrd="0" destOrd="0" parTransId="{F716192B-C4A9-48D3-8AE1-F992B6396A2A}" sibTransId="{34255CBE-A235-4E87-9DEC-C732F7C0F369}"/>
    <dgm:cxn modelId="{18FB0010-D27A-45E3-A3E7-F4DB4FE12495}" type="presOf" srcId="{DE034697-1C09-4750-BE2A-B765E2CE7605}" destId="{FA29BE35-6FF9-4BEF-9076-7BE866FD6F46}" srcOrd="0" destOrd="0" presId="urn:microsoft.com/office/officeart/2005/8/layout/vList5"/>
    <dgm:cxn modelId="{D509E912-E5F1-4F56-8B04-547BC8838529}" type="presOf" srcId="{83645777-3ADD-42AF-8322-5FDC676A43AF}" destId="{29224F61-5138-40D7-887F-4F36D9E99F3B}" srcOrd="0" destOrd="0" presId="urn:microsoft.com/office/officeart/2005/8/layout/vList5"/>
    <dgm:cxn modelId="{FC493017-66D4-4CAE-9FE8-EAF22326457C}" srcId="{A7D16BAB-24C8-4C11-87D4-C42C0CF4FA63}" destId="{75362D59-7489-4652-B312-1255DB0417EB}" srcOrd="0" destOrd="0" parTransId="{8563F524-6AF8-4BD1-A5BD-1A146D12F970}" sibTransId="{B00409BF-9E8E-4EE5-B343-F2A95A8CA577}"/>
    <dgm:cxn modelId="{E6FC6C21-8AF1-4BB6-915F-82466B0A9237}" srcId="{1AAD7EE0-8A97-493E-9653-5C1567EDF6B2}" destId="{7D53C235-60BB-404F-A80E-A2FD046253D6}" srcOrd="0" destOrd="0" parTransId="{26F2BABD-A7F7-45BD-B2FC-6674A184492E}" sibTransId="{5414CAF8-0205-4756-85CC-B5E49481E83B}"/>
    <dgm:cxn modelId="{B95A572A-6C55-49B6-92EC-8AB0744B10E8}" type="presOf" srcId="{1AAD7EE0-8A97-493E-9653-5C1567EDF6B2}" destId="{C3775163-73C7-4CAA-81C6-FC99A373DFF2}" srcOrd="0" destOrd="0" presId="urn:microsoft.com/office/officeart/2005/8/layout/vList5"/>
    <dgm:cxn modelId="{624F6A2C-CDB9-452B-B37C-3FE28BC37007}" type="presOf" srcId="{09D1C2AE-95F8-492F-8E1B-4D5B2DAC41DF}" destId="{72A387BB-5481-4A79-8765-C3D22DAF40D5}" srcOrd="0" destOrd="0" presId="urn:microsoft.com/office/officeart/2005/8/layout/vList5"/>
    <dgm:cxn modelId="{D6B7E344-0C60-4703-B3D6-9BEF0576740D}" srcId="{83645777-3ADD-42AF-8322-5FDC676A43AF}" destId="{83708F0D-66DB-4B69-8260-13C0E0EBF333}" srcOrd="0" destOrd="0" parTransId="{BBA4DB3C-1D2A-4C40-B4FF-698235C62BBE}" sibTransId="{7E7BDB86-50FF-4413-8AE2-9E7E851A173D}"/>
    <dgm:cxn modelId="{3DE63755-F790-423F-8227-9D0A9FD1984E}" srcId="{09D1C2AE-95F8-492F-8E1B-4D5B2DAC41DF}" destId="{1AAD7EE0-8A97-493E-9653-5C1567EDF6B2}" srcOrd="1" destOrd="0" parTransId="{BA0F9637-4BCB-40E7-963D-4861FD6C44DE}" sibTransId="{5920A252-7322-46C9-96AA-BEB842A9E14C}"/>
    <dgm:cxn modelId="{6FC73658-4BDB-46BB-AA51-D1960E0A7D60}" type="presOf" srcId="{76F8A554-4F91-416F-BBCF-42D65FCBE172}" destId="{16BAA3F2-1832-409E-92F6-633E2A50DD5E}" srcOrd="0" destOrd="0" presId="urn:microsoft.com/office/officeart/2005/8/layout/vList5"/>
    <dgm:cxn modelId="{4F1FA27C-D6DD-421F-BB7E-3E2C1BB8F06F}" type="presOf" srcId="{83708F0D-66DB-4B69-8260-13C0E0EBF333}" destId="{20EE2F50-9935-42F7-86A9-9A21F792426B}" srcOrd="0" destOrd="0" presId="urn:microsoft.com/office/officeart/2005/8/layout/vList5"/>
    <dgm:cxn modelId="{4CD76F7F-2AC6-42E3-928F-282B10BC1C47}" type="presOf" srcId="{425FFF56-E828-486F-B17A-9FC3EC4F3AC5}" destId="{A2C08AB6-9EF2-4598-BCF3-A9A5F323B829}" srcOrd="0" destOrd="0" presId="urn:microsoft.com/office/officeart/2005/8/layout/vList5"/>
    <dgm:cxn modelId="{6B315185-42D5-40E0-AED7-3E0DE0ADF53A}" srcId="{DE034697-1C09-4750-BE2A-B765E2CE7605}" destId="{76F8A554-4F91-416F-BBCF-42D65FCBE172}" srcOrd="0" destOrd="0" parTransId="{3B2D9239-09C0-4673-98E7-60C8EDFAB080}" sibTransId="{C79FE58E-B8DA-45D3-82D8-936B663C029E}"/>
    <dgm:cxn modelId="{AF9F0F91-4BD1-4BBA-9F18-8F8148A5C88A}" srcId="{8685DA33-2C1A-4750-A2D1-B54518EBA1B6}" destId="{D6143854-264B-4E08-A55F-6390029E9497}" srcOrd="0" destOrd="0" parTransId="{B92AEDFB-BBF6-4696-AA33-C99A87988E6A}" sibTransId="{85D45FA2-1FD0-438F-AFE9-9899DB0C47CE}"/>
    <dgm:cxn modelId="{FFDF3AA1-67F4-406A-A50C-64115389C92B}" srcId="{09D1C2AE-95F8-492F-8E1B-4D5B2DAC41DF}" destId="{4B633213-2984-4C94-8CE6-0BC74008B65F}" srcOrd="3" destOrd="0" parTransId="{34625C20-B8E0-40BA-910B-F999B41A2F01}" sibTransId="{1CD01131-F7F2-40A5-9B20-45AA3576827E}"/>
    <dgm:cxn modelId="{C4D3E2AB-63DC-43C5-A9F9-6DC8343C2C61}" type="presOf" srcId="{D6143854-264B-4E08-A55F-6390029E9497}" destId="{A848742C-B296-4A69-AB56-EF2DEFDCFBDE}" srcOrd="0" destOrd="0" presId="urn:microsoft.com/office/officeart/2005/8/layout/vList5"/>
    <dgm:cxn modelId="{040FD5AC-91FF-4981-B1F6-0A937F0E81D3}" srcId="{09D1C2AE-95F8-492F-8E1B-4D5B2DAC41DF}" destId="{83645777-3ADD-42AF-8322-5FDC676A43AF}" srcOrd="2" destOrd="0" parTransId="{D5EBE63C-9ED1-457A-B0EE-D721DC87372A}" sibTransId="{DC037E70-F3D7-44F2-8D93-B5FAD4F91D95}"/>
    <dgm:cxn modelId="{35F712BD-DFD7-4941-A77F-2BBF6D7618A8}" type="presOf" srcId="{7D53C235-60BB-404F-A80E-A2FD046253D6}" destId="{F718A268-AF54-4D94-981F-BF8394F11891}" srcOrd="0" destOrd="0" presId="urn:microsoft.com/office/officeart/2005/8/layout/vList5"/>
    <dgm:cxn modelId="{A879B1CD-B36F-44A3-8690-4F644B9A3970}" srcId="{4B633213-2984-4C94-8CE6-0BC74008B65F}" destId="{425FFF56-E828-486F-B17A-9FC3EC4F3AC5}" srcOrd="0" destOrd="0" parTransId="{0E96B662-10E3-419F-B818-518A75A524B6}" sibTransId="{1170D429-7C28-4F45-B0D0-882247D0A04A}"/>
    <dgm:cxn modelId="{757F07CE-1E90-4F99-BB4D-3B4F8A50E6A3}" type="presOf" srcId="{8685DA33-2C1A-4750-A2D1-B54518EBA1B6}" destId="{D65F049E-1833-431C-8A25-E0E61CAFA6C4}" srcOrd="0" destOrd="0" presId="urn:microsoft.com/office/officeart/2005/8/layout/vList5"/>
    <dgm:cxn modelId="{F3C921D8-4F9F-4A88-A4BC-966EE2AED826}" type="presOf" srcId="{75362D59-7489-4652-B312-1255DB0417EB}" destId="{34CA7084-EE60-41BD-8D9D-0ED2E5145B70}" srcOrd="0" destOrd="0" presId="urn:microsoft.com/office/officeart/2005/8/layout/vList5"/>
    <dgm:cxn modelId="{C74F9EE1-E963-4775-A46B-7B1577C125D4}" srcId="{09D1C2AE-95F8-492F-8E1B-4D5B2DAC41DF}" destId="{8685DA33-2C1A-4750-A2D1-B54518EBA1B6}" srcOrd="5" destOrd="0" parTransId="{372ED64A-6E00-4976-867B-116E1D369CDF}" sibTransId="{3C1B0114-BB60-41DA-897E-06DD75435639}"/>
    <dgm:cxn modelId="{C0F26AE7-9E89-4F2C-B24D-32B11A7A4521}" type="presOf" srcId="{A7D16BAB-24C8-4C11-87D4-C42C0CF4FA63}" destId="{7EADA317-7F34-426A-AADF-72962DF9F2C9}" srcOrd="0" destOrd="0" presId="urn:microsoft.com/office/officeart/2005/8/layout/vList5"/>
    <dgm:cxn modelId="{8A0A8FEC-4052-418F-B9F7-D0747C17FB3C}" srcId="{09D1C2AE-95F8-492F-8E1B-4D5B2DAC41DF}" destId="{A7D16BAB-24C8-4C11-87D4-C42C0CF4FA63}" srcOrd="4" destOrd="0" parTransId="{FC93F0AE-BAE2-4E42-98F6-FD7686C67C4C}" sibTransId="{EA61B518-CE92-421E-A7E0-AE8224143BB9}"/>
    <dgm:cxn modelId="{BD30D0F0-655D-4699-9D16-51F676A44E2B}" type="presOf" srcId="{4B633213-2984-4C94-8CE6-0BC74008B65F}" destId="{D8CB5E63-0FBE-4361-B679-6FD599DFA0E9}" srcOrd="0" destOrd="0" presId="urn:microsoft.com/office/officeart/2005/8/layout/vList5"/>
    <dgm:cxn modelId="{27278106-2346-40C5-AF06-3719CE09138C}" type="presParOf" srcId="{72A387BB-5481-4A79-8765-C3D22DAF40D5}" destId="{F60327D9-7112-4A24-B0DE-A9953B4C7CBC}" srcOrd="0" destOrd="0" presId="urn:microsoft.com/office/officeart/2005/8/layout/vList5"/>
    <dgm:cxn modelId="{1822F9AC-030A-464B-BD7F-70B1E5C848A6}" type="presParOf" srcId="{F60327D9-7112-4A24-B0DE-A9953B4C7CBC}" destId="{FA29BE35-6FF9-4BEF-9076-7BE866FD6F46}" srcOrd="0" destOrd="0" presId="urn:microsoft.com/office/officeart/2005/8/layout/vList5"/>
    <dgm:cxn modelId="{9CA3612C-974F-4267-B71A-B85DC829E58A}" type="presParOf" srcId="{F60327D9-7112-4A24-B0DE-A9953B4C7CBC}" destId="{16BAA3F2-1832-409E-92F6-633E2A50DD5E}" srcOrd="1" destOrd="0" presId="urn:microsoft.com/office/officeart/2005/8/layout/vList5"/>
    <dgm:cxn modelId="{1C6721D8-350C-40D3-B82E-2CD77EF1DBFB}" type="presParOf" srcId="{72A387BB-5481-4A79-8765-C3D22DAF40D5}" destId="{F22A5240-36B3-4FCC-B9A7-763658C61042}" srcOrd="1" destOrd="0" presId="urn:microsoft.com/office/officeart/2005/8/layout/vList5"/>
    <dgm:cxn modelId="{74DDDEE6-92FC-4614-9B74-0E8FCBF88278}" type="presParOf" srcId="{72A387BB-5481-4A79-8765-C3D22DAF40D5}" destId="{D57CF3E1-13AB-4BE6-8DA1-B46095F1B367}" srcOrd="2" destOrd="0" presId="urn:microsoft.com/office/officeart/2005/8/layout/vList5"/>
    <dgm:cxn modelId="{2B4E8FD6-2515-4D8B-A0F1-DBE6AE96CFE9}" type="presParOf" srcId="{D57CF3E1-13AB-4BE6-8DA1-B46095F1B367}" destId="{C3775163-73C7-4CAA-81C6-FC99A373DFF2}" srcOrd="0" destOrd="0" presId="urn:microsoft.com/office/officeart/2005/8/layout/vList5"/>
    <dgm:cxn modelId="{BA09513B-D2C1-42DA-9582-B54564DCEF70}" type="presParOf" srcId="{D57CF3E1-13AB-4BE6-8DA1-B46095F1B367}" destId="{F718A268-AF54-4D94-981F-BF8394F11891}" srcOrd="1" destOrd="0" presId="urn:microsoft.com/office/officeart/2005/8/layout/vList5"/>
    <dgm:cxn modelId="{9146C5AD-8C2A-4246-822F-72978D4BD0F0}" type="presParOf" srcId="{72A387BB-5481-4A79-8765-C3D22DAF40D5}" destId="{5B5EDF66-9E69-4A83-BC5A-6E52F6B18189}" srcOrd="3" destOrd="0" presId="urn:microsoft.com/office/officeart/2005/8/layout/vList5"/>
    <dgm:cxn modelId="{09FF9633-7C22-40A3-BEC4-A2F82173817B}" type="presParOf" srcId="{72A387BB-5481-4A79-8765-C3D22DAF40D5}" destId="{566CE26A-EE96-4972-9667-1D7A7A2C0CA9}" srcOrd="4" destOrd="0" presId="urn:microsoft.com/office/officeart/2005/8/layout/vList5"/>
    <dgm:cxn modelId="{2EAABB44-343A-4ED4-9710-A7D138DEC088}" type="presParOf" srcId="{566CE26A-EE96-4972-9667-1D7A7A2C0CA9}" destId="{29224F61-5138-40D7-887F-4F36D9E99F3B}" srcOrd="0" destOrd="0" presId="urn:microsoft.com/office/officeart/2005/8/layout/vList5"/>
    <dgm:cxn modelId="{D512E0FE-BA42-41E2-867E-091E54A23C36}" type="presParOf" srcId="{566CE26A-EE96-4972-9667-1D7A7A2C0CA9}" destId="{20EE2F50-9935-42F7-86A9-9A21F792426B}" srcOrd="1" destOrd="0" presId="urn:microsoft.com/office/officeart/2005/8/layout/vList5"/>
    <dgm:cxn modelId="{2EEBC172-ADED-4F05-B9C3-F5B78DF203AB}" type="presParOf" srcId="{72A387BB-5481-4A79-8765-C3D22DAF40D5}" destId="{E30C27BB-61DD-42E8-A2D7-F64ED905063D}" srcOrd="5" destOrd="0" presId="urn:microsoft.com/office/officeart/2005/8/layout/vList5"/>
    <dgm:cxn modelId="{930209A9-043C-4CF8-8029-EE26C279F1FD}" type="presParOf" srcId="{72A387BB-5481-4A79-8765-C3D22DAF40D5}" destId="{20EF664A-5532-4548-926F-5897A899C224}" srcOrd="6" destOrd="0" presId="urn:microsoft.com/office/officeart/2005/8/layout/vList5"/>
    <dgm:cxn modelId="{78C0F538-C795-4F45-8573-BD2F52DC7A61}" type="presParOf" srcId="{20EF664A-5532-4548-926F-5897A899C224}" destId="{D8CB5E63-0FBE-4361-B679-6FD599DFA0E9}" srcOrd="0" destOrd="0" presId="urn:microsoft.com/office/officeart/2005/8/layout/vList5"/>
    <dgm:cxn modelId="{66C14C76-5C77-43EE-9D68-90923D52326A}" type="presParOf" srcId="{20EF664A-5532-4548-926F-5897A899C224}" destId="{A2C08AB6-9EF2-4598-BCF3-A9A5F323B829}" srcOrd="1" destOrd="0" presId="urn:microsoft.com/office/officeart/2005/8/layout/vList5"/>
    <dgm:cxn modelId="{46DCE954-6DC6-4912-88A3-81BA179A6ACF}" type="presParOf" srcId="{72A387BB-5481-4A79-8765-C3D22DAF40D5}" destId="{D169236F-2940-40CF-87E6-9F3479891337}" srcOrd="7" destOrd="0" presId="urn:microsoft.com/office/officeart/2005/8/layout/vList5"/>
    <dgm:cxn modelId="{040634B8-6470-42CB-A604-8C2254B7B5E7}" type="presParOf" srcId="{72A387BB-5481-4A79-8765-C3D22DAF40D5}" destId="{AB1A7B12-2F62-4690-98C3-C2B17431B872}" srcOrd="8" destOrd="0" presId="urn:microsoft.com/office/officeart/2005/8/layout/vList5"/>
    <dgm:cxn modelId="{A8DE21E6-CED4-416A-BA7D-2D893B6B9E65}" type="presParOf" srcId="{AB1A7B12-2F62-4690-98C3-C2B17431B872}" destId="{7EADA317-7F34-426A-AADF-72962DF9F2C9}" srcOrd="0" destOrd="0" presId="urn:microsoft.com/office/officeart/2005/8/layout/vList5"/>
    <dgm:cxn modelId="{B7C146B6-9B12-4DA3-8CF8-A74BD2C9305D}" type="presParOf" srcId="{AB1A7B12-2F62-4690-98C3-C2B17431B872}" destId="{34CA7084-EE60-41BD-8D9D-0ED2E5145B70}" srcOrd="1" destOrd="0" presId="urn:microsoft.com/office/officeart/2005/8/layout/vList5"/>
    <dgm:cxn modelId="{81E14D9A-B31C-46A0-9586-BBE2E2B91A99}" type="presParOf" srcId="{72A387BB-5481-4A79-8765-C3D22DAF40D5}" destId="{C8879B5B-7983-477D-84BE-51CB81D7DD99}" srcOrd="9" destOrd="0" presId="urn:microsoft.com/office/officeart/2005/8/layout/vList5"/>
    <dgm:cxn modelId="{9AC4126B-4BE5-46B8-902F-FD5938723BFD}" type="presParOf" srcId="{72A387BB-5481-4A79-8765-C3D22DAF40D5}" destId="{2A49AF3A-365B-4050-AF9F-FB29B75C72E1}" srcOrd="10" destOrd="0" presId="urn:microsoft.com/office/officeart/2005/8/layout/vList5"/>
    <dgm:cxn modelId="{FA8DB19D-65A3-429D-911D-4A5F6301C929}" type="presParOf" srcId="{2A49AF3A-365B-4050-AF9F-FB29B75C72E1}" destId="{D65F049E-1833-431C-8A25-E0E61CAFA6C4}" srcOrd="0" destOrd="0" presId="urn:microsoft.com/office/officeart/2005/8/layout/vList5"/>
    <dgm:cxn modelId="{DC1333CE-83EC-4C46-8CB4-EA826B7319BE}" type="presParOf" srcId="{2A49AF3A-365B-4050-AF9F-FB29B75C72E1}" destId="{A848742C-B296-4A69-AB56-EF2DEFDCFBD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9BBAF8-08E7-4441-A656-3C4D5B33DF99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7AD0CF6-EFCE-4A95-9CE2-69FA22561C8F}">
      <dgm:prSet phldrT="[Texto]" custT="1"/>
      <dgm:spPr>
        <a:solidFill>
          <a:srgbClr val="411E5A"/>
        </a:solidFill>
      </dgm:spPr>
      <dgm:t>
        <a:bodyPr/>
        <a:lstStyle/>
        <a:p>
          <a:pPr marR="0" lvl="0" algn="ctr" rtl="0">
            <a:lnSpc>
              <a:spcPct val="90000"/>
            </a:lnSpc>
            <a:spcBef>
              <a:spcPts val="0"/>
            </a:spcBef>
            <a:spcAft>
              <a:spcPts val="0"/>
            </a:spcAft>
            <a:buClr>
              <a:srgbClr val="000000"/>
            </a:buClr>
            <a:buFont typeface="Arial"/>
          </a:pPr>
          <a:r>
            <a:rPr lang="pt-BR" sz="2400" b="1" i="0" u="none" strike="noStrike" cap="none" dirty="0">
              <a:solidFill>
                <a:srgbClr val="D23C28"/>
              </a:solidFill>
              <a:latin typeface="Dosis"/>
              <a:ea typeface="Dosis"/>
              <a:cs typeface="Dosis"/>
              <a:sym typeface="Dosis"/>
            </a:rPr>
            <a:t>  Aspectos Técnicos</a:t>
          </a:r>
          <a:endParaRPr lang="pt-BR" sz="2400" b="1" i="0" u="none" strike="noStrike" cap="none" dirty="0">
            <a:solidFill>
              <a:srgbClr val="D23C28"/>
            </a:solidFill>
            <a:latin typeface="Dosis"/>
            <a:ea typeface="Dosis"/>
            <a:cs typeface="Dosis"/>
            <a:sym typeface="Arial"/>
          </a:endParaRPr>
        </a:p>
      </dgm:t>
    </dgm:pt>
    <dgm:pt modelId="{EB2CDE00-81D1-4BD5-9C37-BAC533DE6077}" type="parTrans" cxnId="{D5BB1D41-00E4-48AE-B839-6868AA032F22}">
      <dgm:prSet/>
      <dgm:spPr/>
      <dgm:t>
        <a:bodyPr/>
        <a:lstStyle/>
        <a:p>
          <a:endParaRPr lang="pt-BR"/>
        </a:p>
      </dgm:t>
    </dgm:pt>
    <dgm:pt modelId="{A1CEB58D-F1F4-40FF-A0FA-CF56DDE55579}" type="sibTrans" cxnId="{D5BB1D41-00E4-48AE-B839-6868AA032F22}">
      <dgm:prSet/>
      <dgm:spPr/>
      <dgm:t>
        <a:bodyPr/>
        <a:lstStyle/>
        <a:p>
          <a:endParaRPr lang="pt-BR"/>
        </a:p>
      </dgm:t>
    </dgm:pt>
    <dgm:pt modelId="{2891B8C3-2270-4543-95AF-9B598AADCE78}">
      <dgm:prSet phldrT="[Texto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RPA </a:t>
          </a:r>
          <a:endParaRPr lang="pt-BR" dirty="0"/>
        </a:p>
      </dgm:t>
    </dgm:pt>
    <dgm:pt modelId="{8490035B-6086-4389-9751-65FB4EF0EF6B}" type="parTrans" cxnId="{D6A0FB22-153E-4313-8CBB-DEBA400EC9DB}">
      <dgm:prSet/>
      <dgm:spPr/>
      <dgm:t>
        <a:bodyPr/>
        <a:lstStyle/>
        <a:p>
          <a:endParaRPr lang="pt-BR"/>
        </a:p>
      </dgm:t>
    </dgm:pt>
    <dgm:pt modelId="{3A64465D-D349-4BDD-8147-E5ADB936BAB0}" type="sibTrans" cxnId="{D6A0FB22-153E-4313-8CBB-DEBA400EC9DB}">
      <dgm:prSet/>
      <dgm:spPr/>
      <dgm:t>
        <a:bodyPr/>
        <a:lstStyle/>
        <a:p>
          <a:endParaRPr lang="pt-BR"/>
        </a:p>
      </dgm:t>
    </dgm:pt>
    <dgm:pt modelId="{AE217A25-5AB6-4048-8546-85852A640C5D}">
      <dgm:prSet phldrT="[Texto]" custT="1"/>
      <dgm:spPr>
        <a:solidFill>
          <a:srgbClr val="411E5A"/>
        </a:solidFill>
      </dgm:spPr>
      <dgm:t>
        <a:bodyPr/>
        <a:lstStyle/>
        <a:p>
          <a:r>
            <a:rPr lang="pt-BR" sz="2400" b="1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Aspectos</a:t>
          </a:r>
          <a:r>
            <a:rPr lang="pt-BR" sz="2100" b="1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 </a:t>
          </a:r>
          <a:r>
            <a:rPr lang="pt-BR" sz="2400" b="1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Comportamentais</a:t>
          </a:r>
          <a:endParaRPr lang="pt-BR" sz="2100" dirty="0">
            <a:solidFill>
              <a:srgbClr val="DCA014"/>
            </a:solidFill>
          </a:endParaRPr>
        </a:p>
      </dgm:t>
    </dgm:pt>
    <dgm:pt modelId="{6B992446-B9E4-4B0F-AC4F-7929EA21F5D4}" type="parTrans" cxnId="{F6434525-E9BD-443D-B664-829927B2DD30}">
      <dgm:prSet/>
      <dgm:spPr/>
      <dgm:t>
        <a:bodyPr/>
        <a:lstStyle/>
        <a:p>
          <a:endParaRPr lang="pt-BR"/>
        </a:p>
      </dgm:t>
    </dgm:pt>
    <dgm:pt modelId="{8BB9E8D0-EFA0-4949-A974-C16C698FDD83}" type="sibTrans" cxnId="{F6434525-E9BD-443D-B664-829927B2DD30}">
      <dgm:prSet/>
      <dgm:spPr/>
      <dgm:t>
        <a:bodyPr/>
        <a:lstStyle/>
        <a:p>
          <a:endParaRPr lang="pt-BR"/>
        </a:p>
      </dgm:t>
    </dgm:pt>
    <dgm:pt modelId="{8883A073-8B28-4D54-BCEA-A6AAA11DF87B}">
      <dgm:prSet phldrT="[Texto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pt-BR" dirty="0"/>
        </a:p>
      </dgm:t>
    </dgm:pt>
    <dgm:pt modelId="{3509D530-2923-4746-A6DB-23B4F396BD5D}" type="parTrans" cxnId="{088C8E3D-1217-44EB-8C76-C745DCCE44BE}">
      <dgm:prSet/>
      <dgm:spPr/>
      <dgm:t>
        <a:bodyPr/>
        <a:lstStyle/>
        <a:p>
          <a:endParaRPr lang="pt-BR"/>
        </a:p>
      </dgm:t>
    </dgm:pt>
    <dgm:pt modelId="{6C79D23A-A6D8-43E9-ADC7-89C4F5B83AAD}" type="sibTrans" cxnId="{088C8E3D-1217-44EB-8C76-C745DCCE44BE}">
      <dgm:prSet/>
      <dgm:spPr/>
      <dgm:t>
        <a:bodyPr/>
        <a:lstStyle/>
        <a:p>
          <a:endParaRPr lang="pt-BR"/>
        </a:p>
      </dgm:t>
    </dgm:pt>
    <dgm:pt modelId="{6721B667-4C88-4607-949B-C033517527CC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Excel</a:t>
          </a:r>
        </a:p>
      </dgm:t>
    </dgm:pt>
    <dgm:pt modelId="{99A1A392-002F-437F-AA6C-070DD5FDF8C8}" type="parTrans" cxnId="{EFB516C7-0A2E-4620-9735-D82C8EE77876}">
      <dgm:prSet/>
      <dgm:spPr/>
      <dgm:t>
        <a:bodyPr/>
        <a:lstStyle/>
        <a:p>
          <a:endParaRPr lang="pt-BR"/>
        </a:p>
      </dgm:t>
    </dgm:pt>
    <dgm:pt modelId="{3A7D433C-F280-4B9A-A751-FC4871A3DE4F}" type="sibTrans" cxnId="{EFB516C7-0A2E-4620-9735-D82C8EE77876}">
      <dgm:prSet/>
      <dgm:spPr/>
      <dgm:t>
        <a:bodyPr/>
        <a:lstStyle/>
        <a:p>
          <a:endParaRPr lang="pt-BR"/>
        </a:p>
      </dgm:t>
    </dgm:pt>
    <dgm:pt modelId="{DAB77FF7-2782-4882-A2D8-B8C516DD37EA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Trello</a:t>
          </a:r>
        </a:p>
      </dgm:t>
    </dgm:pt>
    <dgm:pt modelId="{6E6CF196-75A2-4CF3-9D70-D041657BF255}" type="parTrans" cxnId="{E1DEE04A-D8D0-498F-AA32-6DD4D05E178E}">
      <dgm:prSet/>
      <dgm:spPr/>
      <dgm:t>
        <a:bodyPr/>
        <a:lstStyle/>
        <a:p>
          <a:endParaRPr lang="pt-BR"/>
        </a:p>
      </dgm:t>
    </dgm:pt>
    <dgm:pt modelId="{8BA8D916-41D3-4909-BEB9-057BF0B74B71}" type="sibTrans" cxnId="{E1DEE04A-D8D0-498F-AA32-6DD4D05E178E}">
      <dgm:prSet/>
      <dgm:spPr/>
      <dgm:t>
        <a:bodyPr/>
        <a:lstStyle/>
        <a:p>
          <a:endParaRPr lang="pt-BR"/>
        </a:p>
      </dgm:t>
    </dgm:pt>
    <dgm:pt modelId="{31F79B83-272E-427B-BE3C-057388706022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Python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7874AA36-6DD2-4FA2-BCAF-1C090B94306A}" type="parTrans" cxnId="{EB94C56E-53B4-468E-81D1-0568B2EADB55}">
      <dgm:prSet/>
      <dgm:spPr/>
      <dgm:t>
        <a:bodyPr/>
        <a:lstStyle/>
        <a:p>
          <a:endParaRPr lang="pt-BR"/>
        </a:p>
      </dgm:t>
    </dgm:pt>
    <dgm:pt modelId="{BC74EB89-3899-499F-8237-85941A7D844F}" type="sibTrans" cxnId="{EB94C56E-53B4-468E-81D1-0568B2EADB55}">
      <dgm:prSet/>
      <dgm:spPr/>
      <dgm:t>
        <a:bodyPr/>
        <a:lstStyle/>
        <a:p>
          <a:endParaRPr lang="pt-BR"/>
        </a:p>
      </dgm:t>
    </dgm:pt>
    <dgm:pt modelId="{291E4A9D-1CB8-4D45-83B0-B1DBBEEA0D26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Tkinter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C8E127CA-4BD7-46E5-963A-B6D4F1134123}" type="parTrans" cxnId="{065E1A16-45C2-4333-AA14-1B6F581EB8A9}">
      <dgm:prSet/>
      <dgm:spPr/>
      <dgm:t>
        <a:bodyPr/>
        <a:lstStyle/>
        <a:p>
          <a:endParaRPr lang="pt-BR"/>
        </a:p>
      </dgm:t>
    </dgm:pt>
    <dgm:pt modelId="{65A6BB29-9F70-4014-AD54-623F632574CA}" type="sibTrans" cxnId="{065E1A16-45C2-4333-AA14-1B6F581EB8A9}">
      <dgm:prSet/>
      <dgm:spPr/>
      <dgm:t>
        <a:bodyPr/>
        <a:lstStyle/>
        <a:p>
          <a:endParaRPr lang="pt-BR"/>
        </a:p>
      </dgm:t>
    </dgm:pt>
    <dgm:pt modelId="{5934F875-E7E9-4005-87D6-403950E873C8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SCRUM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5A8C9781-415F-4D4E-9D9A-E40B2E26D0BB}" type="parTrans" cxnId="{6EDA42AD-3E3C-497D-AAED-68DFB8555E23}">
      <dgm:prSet/>
      <dgm:spPr/>
      <dgm:t>
        <a:bodyPr/>
        <a:lstStyle/>
        <a:p>
          <a:endParaRPr lang="pt-BR"/>
        </a:p>
      </dgm:t>
    </dgm:pt>
    <dgm:pt modelId="{0C735207-B37D-4581-86D9-DE4C01BB5623}" type="sibTrans" cxnId="{6EDA42AD-3E3C-497D-AAED-68DFB8555E23}">
      <dgm:prSet/>
      <dgm:spPr/>
      <dgm:t>
        <a:bodyPr/>
        <a:lstStyle/>
        <a:p>
          <a:endParaRPr lang="pt-BR"/>
        </a:p>
      </dgm:t>
    </dgm:pt>
    <dgm:pt modelId="{69B48523-66BB-4368-9405-D5D459A04ED3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Power BI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672B07BC-A7F4-40EC-9B89-088DB37F8050}" type="parTrans" cxnId="{DCD6D3AF-28E0-4FDD-BA1E-62E01BBC0AF1}">
      <dgm:prSet/>
      <dgm:spPr/>
      <dgm:t>
        <a:bodyPr/>
        <a:lstStyle/>
        <a:p>
          <a:endParaRPr lang="pt-BR"/>
        </a:p>
      </dgm:t>
    </dgm:pt>
    <dgm:pt modelId="{BDDC85B6-69A9-4C18-B216-1BB7BC28B63F}" type="sibTrans" cxnId="{DCD6D3AF-28E0-4FDD-BA1E-62E01BBC0AF1}">
      <dgm:prSet/>
      <dgm:spPr/>
      <dgm:t>
        <a:bodyPr/>
        <a:lstStyle/>
        <a:p>
          <a:endParaRPr lang="pt-BR"/>
        </a:p>
      </dgm:t>
    </dgm:pt>
    <dgm:pt modelId="{3F5F2CD9-9A2A-4F9E-BEDF-753B7C2EC86E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Visual Linx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F9058AF1-A0FF-491F-8EEB-B1F79F656D0D}" type="parTrans" cxnId="{730D39A8-8C99-40CE-A542-97C0714143C8}">
      <dgm:prSet/>
      <dgm:spPr/>
      <dgm:t>
        <a:bodyPr/>
        <a:lstStyle/>
        <a:p>
          <a:endParaRPr lang="pt-BR"/>
        </a:p>
      </dgm:t>
    </dgm:pt>
    <dgm:pt modelId="{F0A5F563-9EB2-4C96-A917-F89DD3C79571}" type="sibTrans" cxnId="{730D39A8-8C99-40CE-A542-97C0714143C8}">
      <dgm:prSet/>
      <dgm:spPr/>
      <dgm:t>
        <a:bodyPr/>
        <a:lstStyle/>
        <a:p>
          <a:endParaRPr lang="pt-BR"/>
        </a:p>
      </dgm:t>
    </dgm:pt>
    <dgm:pt modelId="{D70F4BF8-BADC-415B-B65F-91CDFF505AF3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Jira Software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4E619ABB-BABF-483D-891D-6CA00AB63776}" type="parTrans" cxnId="{92C90512-1E60-40B0-8CE2-726DCD23925B}">
      <dgm:prSet/>
      <dgm:spPr/>
      <dgm:t>
        <a:bodyPr/>
        <a:lstStyle/>
        <a:p>
          <a:endParaRPr lang="pt-BR"/>
        </a:p>
      </dgm:t>
    </dgm:pt>
    <dgm:pt modelId="{76241C5F-A5FC-45E5-828D-F2831F705FC4}" type="sibTrans" cxnId="{92C90512-1E60-40B0-8CE2-726DCD23925B}">
      <dgm:prSet/>
      <dgm:spPr/>
      <dgm:t>
        <a:bodyPr/>
        <a:lstStyle/>
        <a:p>
          <a:endParaRPr lang="pt-BR"/>
        </a:p>
      </dgm:t>
    </dgm:pt>
    <dgm:pt modelId="{E58D09E3-1D88-40D7-BD40-B36BBCE1020E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AutoIt Library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DBBF8C71-BB90-449D-96D5-CD1FF4BE0742}" type="parTrans" cxnId="{8B0ED357-2C2D-4497-BDEB-23643EBBA9E5}">
      <dgm:prSet/>
      <dgm:spPr/>
      <dgm:t>
        <a:bodyPr/>
        <a:lstStyle/>
        <a:p>
          <a:endParaRPr lang="pt-BR"/>
        </a:p>
      </dgm:t>
    </dgm:pt>
    <dgm:pt modelId="{5E569561-2540-4F80-AA06-A5260995F51E}" type="sibTrans" cxnId="{8B0ED357-2C2D-4497-BDEB-23643EBBA9E5}">
      <dgm:prSet/>
      <dgm:spPr/>
      <dgm:t>
        <a:bodyPr/>
        <a:lstStyle/>
        <a:p>
          <a:endParaRPr lang="pt-BR"/>
        </a:p>
      </dgm:t>
    </dgm:pt>
    <dgm:pt modelId="{FCF9BF50-A409-465E-A1FC-ABCCC7B4A4AC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Selenium Library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39B8B4E9-0612-4482-8C12-A8DBED031A56}" type="parTrans" cxnId="{2CBACCF0-504F-4B26-B63B-29557E75B69A}">
      <dgm:prSet/>
      <dgm:spPr/>
      <dgm:t>
        <a:bodyPr/>
        <a:lstStyle/>
        <a:p>
          <a:endParaRPr lang="pt-BR"/>
        </a:p>
      </dgm:t>
    </dgm:pt>
    <dgm:pt modelId="{85AF082C-1F0D-43E9-B23D-A1D92BFF4C48}" type="sibTrans" cxnId="{2CBACCF0-504F-4B26-B63B-29557E75B69A}">
      <dgm:prSet/>
      <dgm:spPr/>
      <dgm:t>
        <a:bodyPr/>
        <a:lstStyle/>
        <a:p>
          <a:endParaRPr lang="pt-BR"/>
        </a:p>
      </dgm:t>
    </dgm:pt>
    <dgm:pt modelId="{EA4FCD83-56C6-4166-9420-2468D7CFFF81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Robot Framework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D843D4A0-4038-4460-95EF-BE3C773AB856}" type="parTrans" cxnId="{9D09204C-30AA-4432-8CE6-306790D373EB}">
      <dgm:prSet/>
      <dgm:spPr/>
      <dgm:t>
        <a:bodyPr/>
        <a:lstStyle/>
        <a:p>
          <a:endParaRPr lang="pt-BR"/>
        </a:p>
      </dgm:t>
    </dgm:pt>
    <dgm:pt modelId="{58331B4B-8DA6-4723-A5E5-446A75698038}" type="sibTrans" cxnId="{9D09204C-30AA-4432-8CE6-306790D373EB}">
      <dgm:prSet/>
      <dgm:spPr/>
      <dgm:t>
        <a:bodyPr/>
        <a:lstStyle/>
        <a:p>
          <a:endParaRPr lang="pt-BR"/>
        </a:p>
      </dgm:t>
    </dgm:pt>
    <dgm:pt modelId="{FF1F0181-0408-4AC1-B75A-20F643B47B5F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Monitoramento UX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CB6C600D-0BEA-4A17-82C5-E2B3AC875549}" type="parTrans" cxnId="{EDBDFE3D-6510-4622-B35D-F0A0B8540010}">
      <dgm:prSet/>
      <dgm:spPr/>
      <dgm:t>
        <a:bodyPr/>
        <a:lstStyle/>
        <a:p>
          <a:endParaRPr lang="pt-BR"/>
        </a:p>
      </dgm:t>
    </dgm:pt>
    <dgm:pt modelId="{C8B6759C-F4C9-4A63-BBDC-9FFAC3C8A17D}" type="sibTrans" cxnId="{EDBDFE3D-6510-4622-B35D-F0A0B8540010}">
      <dgm:prSet/>
      <dgm:spPr/>
      <dgm:t>
        <a:bodyPr/>
        <a:lstStyle/>
        <a:p>
          <a:endParaRPr lang="pt-BR"/>
        </a:p>
      </dgm:t>
    </dgm:pt>
    <dgm:pt modelId="{E87E00A6-A327-40EF-ABCB-2D347874FFA8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Valor da preparação</a:t>
          </a:r>
        </a:p>
      </dgm:t>
    </dgm:pt>
    <dgm:pt modelId="{750918A6-B93F-4E8F-8839-E87D8C6846A9}" type="parTrans" cxnId="{3041A7A9-4C70-440B-B4EA-A9BF48120FBB}">
      <dgm:prSet/>
      <dgm:spPr/>
      <dgm:t>
        <a:bodyPr/>
        <a:lstStyle/>
        <a:p>
          <a:endParaRPr lang="pt-BR"/>
        </a:p>
      </dgm:t>
    </dgm:pt>
    <dgm:pt modelId="{FC29D4D9-C95B-4340-986D-7B2C743921E4}" type="sibTrans" cxnId="{3041A7A9-4C70-440B-B4EA-A9BF48120FBB}">
      <dgm:prSet/>
      <dgm:spPr/>
      <dgm:t>
        <a:bodyPr/>
        <a:lstStyle/>
        <a:p>
          <a:endParaRPr lang="pt-BR"/>
        </a:p>
      </dgm:t>
    </dgm:pt>
    <dgm:pt modelId="{45EBDC8A-FE14-43B0-ACD6-792E08317E74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Nunca desistir</a:t>
          </a:r>
        </a:p>
      </dgm:t>
    </dgm:pt>
    <dgm:pt modelId="{8803567F-459F-4F28-B9BB-4532D1CD455D}" type="parTrans" cxnId="{D25EC9D2-741B-4400-B82D-47E0A9D208E8}">
      <dgm:prSet/>
      <dgm:spPr/>
      <dgm:t>
        <a:bodyPr/>
        <a:lstStyle/>
        <a:p>
          <a:endParaRPr lang="pt-BR"/>
        </a:p>
      </dgm:t>
    </dgm:pt>
    <dgm:pt modelId="{94216FA9-72A1-454D-BFBD-C049E83E2827}" type="sibTrans" cxnId="{D25EC9D2-741B-4400-B82D-47E0A9D208E8}">
      <dgm:prSet/>
      <dgm:spPr/>
      <dgm:t>
        <a:bodyPr/>
        <a:lstStyle/>
        <a:p>
          <a:endParaRPr lang="pt-BR"/>
        </a:p>
      </dgm:t>
    </dgm:pt>
    <dgm:pt modelId="{54CD1D78-5208-4F67-A5BD-5B32CB486DBE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Versatilidade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85600C50-BBCA-4DDD-A4FE-AB958FA705AD}" type="parTrans" cxnId="{5D88C3D0-A3D8-4E3A-ABE4-F27E4CC079E9}">
      <dgm:prSet/>
      <dgm:spPr/>
      <dgm:t>
        <a:bodyPr/>
        <a:lstStyle/>
        <a:p>
          <a:endParaRPr lang="pt-BR"/>
        </a:p>
      </dgm:t>
    </dgm:pt>
    <dgm:pt modelId="{BACC8589-7291-4658-898D-A32358F0DD85}" type="sibTrans" cxnId="{5D88C3D0-A3D8-4E3A-ABE4-F27E4CC079E9}">
      <dgm:prSet/>
      <dgm:spPr/>
      <dgm:t>
        <a:bodyPr/>
        <a:lstStyle/>
        <a:p>
          <a:endParaRPr lang="pt-BR"/>
        </a:p>
      </dgm:t>
    </dgm:pt>
    <dgm:pt modelId="{C7D0C09E-EF5A-46A5-9E14-D3A4275B42E0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Colaboração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9F994537-0288-48D6-A938-3FBFE031F9B2}" type="parTrans" cxnId="{44A3E0D7-8845-482A-8546-5C0BD80187DD}">
      <dgm:prSet/>
      <dgm:spPr/>
      <dgm:t>
        <a:bodyPr/>
        <a:lstStyle/>
        <a:p>
          <a:endParaRPr lang="pt-BR"/>
        </a:p>
      </dgm:t>
    </dgm:pt>
    <dgm:pt modelId="{BA045089-5999-4B40-9E60-981DC83DC3AD}" type="sibTrans" cxnId="{44A3E0D7-8845-482A-8546-5C0BD80187DD}">
      <dgm:prSet/>
      <dgm:spPr/>
      <dgm:t>
        <a:bodyPr/>
        <a:lstStyle/>
        <a:p>
          <a:endParaRPr lang="pt-BR"/>
        </a:p>
      </dgm:t>
    </dgm:pt>
    <dgm:pt modelId="{EABF5EE8-DB11-4F2A-B62A-7E51161B734E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Esmiuçar minhas ideias</a:t>
          </a:r>
        </a:p>
      </dgm:t>
    </dgm:pt>
    <dgm:pt modelId="{71E35AF6-4977-4F5A-A87C-ECE09C9DBFF1}" type="parTrans" cxnId="{B418E33D-C5CF-4EBC-94BD-E26EE50F375C}">
      <dgm:prSet/>
      <dgm:spPr/>
      <dgm:t>
        <a:bodyPr/>
        <a:lstStyle/>
        <a:p>
          <a:endParaRPr lang="pt-BR"/>
        </a:p>
      </dgm:t>
    </dgm:pt>
    <dgm:pt modelId="{02AC455C-502A-40EE-B4FD-D63495AA8615}" type="sibTrans" cxnId="{B418E33D-C5CF-4EBC-94BD-E26EE50F375C}">
      <dgm:prSet/>
      <dgm:spPr/>
      <dgm:t>
        <a:bodyPr/>
        <a:lstStyle/>
        <a:p>
          <a:endParaRPr lang="pt-BR"/>
        </a:p>
      </dgm:t>
    </dgm:pt>
    <dgm:pt modelId="{17CE9CAE-5FF0-4A5B-8CC2-E9B5749B0094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Trocar ideias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FF8D1976-7A5A-44DC-9F98-4F84A18183F9}" type="parTrans" cxnId="{C7EAD6BF-8ECA-4639-819A-653C34D2E663}">
      <dgm:prSet/>
      <dgm:spPr/>
      <dgm:t>
        <a:bodyPr/>
        <a:lstStyle/>
        <a:p>
          <a:endParaRPr lang="pt-BR"/>
        </a:p>
      </dgm:t>
    </dgm:pt>
    <dgm:pt modelId="{AC06DC03-48A6-4EAE-9534-C0E8ABA265C7}" type="sibTrans" cxnId="{C7EAD6BF-8ECA-4639-819A-653C34D2E663}">
      <dgm:prSet/>
      <dgm:spPr/>
      <dgm:t>
        <a:bodyPr/>
        <a:lstStyle/>
        <a:p>
          <a:endParaRPr lang="pt-BR"/>
        </a:p>
      </dgm:t>
    </dgm:pt>
    <dgm:pt modelId="{574597B8-1845-42CC-8566-8DF3BE857FD3}">
      <dgm:prSet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r>
            <a:rPr lang="pt-BR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Capacidade de aprender e criar soluções significativas</a:t>
          </a:r>
          <a:endParaRPr lang="pt-BR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gm:t>
    </dgm:pt>
    <dgm:pt modelId="{33A59BCE-A412-4474-BED9-E1B39276AA4B}" type="parTrans" cxnId="{608E15CF-3F43-4C69-8388-C1871C2A2448}">
      <dgm:prSet/>
      <dgm:spPr/>
      <dgm:t>
        <a:bodyPr/>
        <a:lstStyle/>
        <a:p>
          <a:endParaRPr lang="pt-BR"/>
        </a:p>
      </dgm:t>
    </dgm:pt>
    <dgm:pt modelId="{2F1CEB81-6DC4-4F2F-B42C-2C0BE7D3F97D}" type="sibTrans" cxnId="{608E15CF-3F43-4C69-8388-C1871C2A2448}">
      <dgm:prSet/>
      <dgm:spPr/>
      <dgm:t>
        <a:bodyPr/>
        <a:lstStyle/>
        <a:p>
          <a:endParaRPr lang="pt-BR"/>
        </a:p>
      </dgm:t>
    </dgm:pt>
    <dgm:pt modelId="{C38B940E-9658-4833-B6AD-042538B04983}">
      <dgm:prSet phldrT="[Texto]"/>
      <dgm:spPr>
        <a:solidFill>
          <a:schemeClr val="bg1">
            <a:lumMod val="95000"/>
            <a:alpha val="90000"/>
          </a:schemeClr>
        </a:solidFill>
      </dgm:spPr>
      <dgm:t>
        <a:bodyPr/>
        <a:lstStyle/>
        <a:p>
          <a:endParaRPr lang="pt-BR" dirty="0"/>
        </a:p>
      </dgm:t>
    </dgm:pt>
    <dgm:pt modelId="{1BE1076F-ED9D-4AB5-8B24-2CD967E51F2F}" type="parTrans" cxnId="{FC52CA0F-1365-4DE0-8D5D-24FEB88C04C4}">
      <dgm:prSet/>
      <dgm:spPr/>
      <dgm:t>
        <a:bodyPr/>
        <a:lstStyle/>
        <a:p>
          <a:endParaRPr lang="pt-BR"/>
        </a:p>
      </dgm:t>
    </dgm:pt>
    <dgm:pt modelId="{D1DAEEE1-3D8E-42A9-BA39-45C7947A484B}" type="sibTrans" cxnId="{FC52CA0F-1365-4DE0-8D5D-24FEB88C04C4}">
      <dgm:prSet/>
      <dgm:spPr/>
      <dgm:t>
        <a:bodyPr/>
        <a:lstStyle/>
        <a:p>
          <a:endParaRPr lang="pt-BR"/>
        </a:p>
      </dgm:t>
    </dgm:pt>
    <dgm:pt modelId="{44F431AD-2DD6-4789-AF92-215423A83532}" type="pres">
      <dgm:prSet presAssocID="{FF9BBAF8-08E7-4441-A656-3C4D5B33DF99}" presName="Name0" presStyleCnt="0">
        <dgm:presLayoutVars>
          <dgm:dir/>
          <dgm:animLvl val="lvl"/>
          <dgm:resizeHandles val="exact"/>
        </dgm:presLayoutVars>
      </dgm:prSet>
      <dgm:spPr/>
    </dgm:pt>
    <dgm:pt modelId="{C8A8D9D5-9D13-4611-BBBE-DF1464842E5E}" type="pres">
      <dgm:prSet presAssocID="{27AD0CF6-EFCE-4A95-9CE2-69FA22561C8F}" presName="composite" presStyleCnt="0"/>
      <dgm:spPr/>
    </dgm:pt>
    <dgm:pt modelId="{FD46B500-711C-46AE-AE12-BFE683A919AA}" type="pres">
      <dgm:prSet presAssocID="{27AD0CF6-EFCE-4A95-9CE2-69FA22561C8F}" presName="parTx" presStyleLbl="alignNode1" presStyleIdx="0" presStyleCnt="2" custLinFactNeighborX="-636" custLinFactNeighborY="142">
        <dgm:presLayoutVars>
          <dgm:chMax val="0"/>
          <dgm:chPref val="0"/>
          <dgm:bulletEnabled val="1"/>
        </dgm:presLayoutVars>
      </dgm:prSet>
      <dgm:spPr/>
    </dgm:pt>
    <dgm:pt modelId="{E6BFBC76-D7AF-488A-BF0F-DAA5844E2BC5}" type="pres">
      <dgm:prSet presAssocID="{27AD0CF6-EFCE-4A95-9CE2-69FA22561C8F}" presName="desTx" presStyleLbl="alignAccFollowNode1" presStyleIdx="0" presStyleCnt="2">
        <dgm:presLayoutVars>
          <dgm:bulletEnabled val="1"/>
        </dgm:presLayoutVars>
      </dgm:prSet>
      <dgm:spPr/>
    </dgm:pt>
    <dgm:pt modelId="{744DB36B-7246-4F68-836B-B63A107FB4CE}" type="pres">
      <dgm:prSet presAssocID="{A1CEB58D-F1F4-40FF-A0FA-CF56DDE55579}" presName="space" presStyleCnt="0"/>
      <dgm:spPr/>
    </dgm:pt>
    <dgm:pt modelId="{A9D9B380-2AAE-49B9-BE81-3800CD7FD14E}" type="pres">
      <dgm:prSet presAssocID="{AE217A25-5AB6-4048-8546-85852A640C5D}" presName="composite" presStyleCnt="0"/>
      <dgm:spPr/>
    </dgm:pt>
    <dgm:pt modelId="{F28370D7-EB48-4C7C-9CEC-F1BFA9C24C7C}" type="pres">
      <dgm:prSet presAssocID="{AE217A25-5AB6-4048-8546-85852A640C5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113F390-CC6A-41E3-A307-748D0F60F667}" type="pres">
      <dgm:prSet presAssocID="{AE217A25-5AB6-4048-8546-85852A640C5D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5126C00-F476-4866-BAF9-F124D2987992}" type="presOf" srcId="{EA4FCD83-56C6-4166-9420-2468D7CFFF81}" destId="{E6BFBC76-D7AF-488A-BF0F-DAA5844E2BC5}" srcOrd="0" destOrd="11" presId="urn:microsoft.com/office/officeart/2005/8/layout/hList1"/>
    <dgm:cxn modelId="{FC52CA0F-1365-4DE0-8D5D-24FEB88C04C4}" srcId="{AE217A25-5AB6-4048-8546-85852A640C5D}" destId="{C38B940E-9658-4833-B6AD-042538B04983}" srcOrd="1" destOrd="0" parTransId="{1BE1076F-ED9D-4AB5-8B24-2CD967E51F2F}" sibTransId="{D1DAEEE1-3D8E-42A9-BA39-45C7947A484B}"/>
    <dgm:cxn modelId="{92C90512-1E60-40B0-8CE2-726DCD23925B}" srcId="{27AD0CF6-EFCE-4A95-9CE2-69FA22561C8F}" destId="{D70F4BF8-BADC-415B-B65F-91CDFF505AF3}" srcOrd="8" destOrd="0" parTransId="{4E619ABB-BABF-483D-891D-6CA00AB63776}" sibTransId="{76241C5F-A5FC-45E5-828D-F2831F705FC4}"/>
    <dgm:cxn modelId="{DEC9A512-B3F1-4B7F-B338-081807597D18}" type="presOf" srcId="{27AD0CF6-EFCE-4A95-9CE2-69FA22561C8F}" destId="{FD46B500-711C-46AE-AE12-BFE683A919AA}" srcOrd="0" destOrd="0" presId="urn:microsoft.com/office/officeart/2005/8/layout/hList1"/>
    <dgm:cxn modelId="{F4235A15-7760-44AD-970D-377CD6E85E42}" type="presOf" srcId="{291E4A9D-1CB8-4D45-83B0-B1DBBEEA0D26}" destId="{E6BFBC76-D7AF-488A-BF0F-DAA5844E2BC5}" srcOrd="0" destOrd="4" presId="urn:microsoft.com/office/officeart/2005/8/layout/hList1"/>
    <dgm:cxn modelId="{065E1A16-45C2-4333-AA14-1B6F581EB8A9}" srcId="{27AD0CF6-EFCE-4A95-9CE2-69FA22561C8F}" destId="{291E4A9D-1CB8-4D45-83B0-B1DBBEEA0D26}" srcOrd="4" destOrd="0" parTransId="{C8E127CA-4BD7-46E5-963A-B6D4F1134123}" sibTransId="{65A6BB29-9F70-4014-AD54-623F632574CA}"/>
    <dgm:cxn modelId="{0A681F1C-4A79-4891-A21E-A5D9BD349C5B}" type="presOf" srcId="{FF9BBAF8-08E7-4441-A656-3C4D5B33DF99}" destId="{44F431AD-2DD6-4789-AF92-215423A83532}" srcOrd="0" destOrd="0" presId="urn:microsoft.com/office/officeart/2005/8/layout/hList1"/>
    <dgm:cxn modelId="{E9CB7F1F-1283-439D-9937-A385B0E07FA5}" type="presOf" srcId="{AE217A25-5AB6-4048-8546-85852A640C5D}" destId="{F28370D7-EB48-4C7C-9CEC-F1BFA9C24C7C}" srcOrd="0" destOrd="0" presId="urn:microsoft.com/office/officeart/2005/8/layout/hList1"/>
    <dgm:cxn modelId="{250EB01F-9E4C-4C49-B057-347AA622D9D1}" type="presOf" srcId="{DAB77FF7-2782-4882-A2D8-B8C516DD37EA}" destId="{E6BFBC76-D7AF-488A-BF0F-DAA5844E2BC5}" srcOrd="0" destOrd="2" presId="urn:microsoft.com/office/officeart/2005/8/layout/hList1"/>
    <dgm:cxn modelId="{D6A0FB22-153E-4313-8CBB-DEBA400EC9DB}" srcId="{27AD0CF6-EFCE-4A95-9CE2-69FA22561C8F}" destId="{2891B8C3-2270-4543-95AF-9B598AADCE78}" srcOrd="0" destOrd="0" parTransId="{8490035B-6086-4389-9751-65FB4EF0EF6B}" sibTransId="{3A64465D-D349-4BDD-8147-E5ADB936BAB0}"/>
    <dgm:cxn modelId="{F6434525-E9BD-443D-B664-829927B2DD30}" srcId="{FF9BBAF8-08E7-4441-A656-3C4D5B33DF99}" destId="{AE217A25-5AB6-4048-8546-85852A640C5D}" srcOrd="1" destOrd="0" parTransId="{6B992446-B9E4-4B0F-AC4F-7929EA21F5D4}" sibTransId="{8BB9E8D0-EFA0-4949-A974-C16C698FDD83}"/>
    <dgm:cxn modelId="{5DBB7636-6379-4449-9222-3307D1D84E05}" type="presOf" srcId="{574597B8-1845-42CC-8566-8DF3BE857FD3}" destId="{C113F390-CC6A-41E3-A307-748D0F60F667}" srcOrd="0" destOrd="7" presId="urn:microsoft.com/office/officeart/2005/8/layout/hList1"/>
    <dgm:cxn modelId="{088C8E3D-1217-44EB-8C76-C745DCCE44BE}" srcId="{AE217A25-5AB6-4048-8546-85852A640C5D}" destId="{8883A073-8B28-4D54-BCEA-A6AAA11DF87B}" srcOrd="0" destOrd="0" parTransId="{3509D530-2923-4746-A6DB-23B4F396BD5D}" sibTransId="{6C79D23A-A6D8-43E9-ADC7-89C4F5B83AAD}"/>
    <dgm:cxn modelId="{B418E33D-C5CF-4EBC-94BD-E26EE50F375C}" srcId="{8883A073-8B28-4D54-BCEA-A6AAA11DF87B}" destId="{EABF5EE8-DB11-4F2A-B62A-7E51161B734E}" srcOrd="4" destOrd="0" parTransId="{71E35AF6-4977-4F5A-A87C-ECE09C9DBFF1}" sibTransId="{02AC455C-502A-40EE-B4FD-D63495AA8615}"/>
    <dgm:cxn modelId="{EDBDFE3D-6510-4622-B35D-F0A0B8540010}" srcId="{27AD0CF6-EFCE-4A95-9CE2-69FA22561C8F}" destId="{FF1F0181-0408-4AC1-B75A-20F643B47B5F}" srcOrd="12" destOrd="0" parTransId="{CB6C600D-0BEA-4A17-82C5-E2B3AC875549}" sibTransId="{C8B6759C-F4C9-4A63-BBDC-9FFAC3C8A17D}"/>
    <dgm:cxn modelId="{A27A845B-BE14-4545-86DD-26E8593E4DD5}" type="presOf" srcId="{FCF9BF50-A409-465E-A1FC-ABCCC7B4A4AC}" destId="{E6BFBC76-D7AF-488A-BF0F-DAA5844E2BC5}" srcOrd="0" destOrd="10" presId="urn:microsoft.com/office/officeart/2005/8/layout/hList1"/>
    <dgm:cxn modelId="{D5BB1D41-00E4-48AE-B839-6868AA032F22}" srcId="{FF9BBAF8-08E7-4441-A656-3C4D5B33DF99}" destId="{27AD0CF6-EFCE-4A95-9CE2-69FA22561C8F}" srcOrd="0" destOrd="0" parTransId="{EB2CDE00-81D1-4BD5-9C37-BAC533DE6077}" sibTransId="{A1CEB58D-F1F4-40FF-A0FA-CF56DDE55579}"/>
    <dgm:cxn modelId="{80D29564-DCAE-4C50-9E3C-D917A15A52EA}" type="presOf" srcId="{FF1F0181-0408-4AC1-B75A-20F643B47B5F}" destId="{E6BFBC76-D7AF-488A-BF0F-DAA5844E2BC5}" srcOrd="0" destOrd="12" presId="urn:microsoft.com/office/officeart/2005/8/layout/hList1"/>
    <dgm:cxn modelId="{87783047-BD60-4DE6-A66C-EB342317DD29}" type="presOf" srcId="{5934F875-E7E9-4005-87D6-403950E873C8}" destId="{E6BFBC76-D7AF-488A-BF0F-DAA5844E2BC5}" srcOrd="0" destOrd="5" presId="urn:microsoft.com/office/officeart/2005/8/layout/hList1"/>
    <dgm:cxn modelId="{50B28D4A-40C6-4725-B7EF-004FAE943469}" type="presOf" srcId="{E87E00A6-A327-40EF-ABCB-2D347874FFA8}" destId="{C113F390-CC6A-41E3-A307-748D0F60F667}" srcOrd="0" destOrd="1" presId="urn:microsoft.com/office/officeart/2005/8/layout/hList1"/>
    <dgm:cxn modelId="{E1DEE04A-D8D0-498F-AA32-6DD4D05E178E}" srcId="{27AD0CF6-EFCE-4A95-9CE2-69FA22561C8F}" destId="{DAB77FF7-2782-4882-A2D8-B8C516DD37EA}" srcOrd="2" destOrd="0" parTransId="{6E6CF196-75A2-4CF3-9D70-D041657BF255}" sibTransId="{8BA8D916-41D3-4909-BEB9-057BF0B74B71}"/>
    <dgm:cxn modelId="{9D09204C-30AA-4432-8CE6-306790D373EB}" srcId="{27AD0CF6-EFCE-4A95-9CE2-69FA22561C8F}" destId="{EA4FCD83-56C6-4166-9420-2468D7CFFF81}" srcOrd="11" destOrd="0" parTransId="{D843D4A0-4038-4460-95EF-BE3C773AB856}" sibTransId="{58331B4B-8DA6-4723-A5E5-446A75698038}"/>
    <dgm:cxn modelId="{6FB91F6D-8D92-4F2D-B7D3-4839DEF0A48A}" type="presOf" srcId="{69B48523-66BB-4368-9405-D5D459A04ED3}" destId="{E6BFBC76-D7AF-488A-BF0F-DAA5844E2BC5}" srcOrd="0" destOrd="6" presId="urn:microsoft.com/office/officeart/2005/8/layout/hList1"/>
    <dgm:cxn modelId="{A54A386D-EEE2-4695-A515-2A0F1C7A4160}" type="presOf" srcId="{E58D09E3-1D88-40D7-BD40-B36BBCE1020E}" destId="{E6BFBC76-D7AF-488A-BF0F-DAA5844E2BC5}" srcOrd="0" destOrd="9" presId="urn:microsoft.com/office/officeart/2005/8/layout/hList1"/>
    <dgm:cxn modelId="{EF64F56D-A525-4572-ACC2-531FE958F8CB}" type="presOf" srcId="{31F79B83-272E-427B-BE3C-057388706022}" destId="{E6BFBC76-D7AF-488A-BF0F-DAA5844E2BC5}" srcOrd="0" destOrd="3" presId="urn:microsoft.com/office/officeart/2005/8/layout/hList1"/>
    <dgm:cxn modelId="{EB94C56E-53B4-468E-81D1-0568B2EADB55}" srcId="{27AD0CF6-EFCE-4A95-9CE2-69FA22561C8F}" destId="{31F79B83-272E-427B-BE3C-057388706022}" srcOrd="3" destOrd="0" parTransId="{7874AA36-6DD2-4FA2-BCAF-1C090B94306A}" sibTransId="{BC74EB89-3899-499F-8237-85941A7D844F}"/>
    <dgm:cxn modelId="{8B0ED357-2C2D-4497-BDEB-23643EBBA9E5}" srcId="{27AD0CF6-EFCE-4A95-9CE2-69FA22561C8F}" destId="{E58D09E3-1D88-40D7-BD40-B36BBCE1020E}" srcOrd="9" destOrd="0" parTransId="{DBBF8C71-BB90-449D-96D5-CD1FF4BE0742}" sibTransId="{5E569561-2540-4F80-AA06-A5260995F51E}"/>
    <dgm:cxn modelId="{5244307D-26EE-4A6E-AE52-59B80E7FA96A}" type="presOf" srcId="{17CE9CAE-5FF0-4A5B-8CC2-E9B5749B0094}" destId="{C113F390-CC6A-41E3-A307-748D0F60F667}" srcOrd="0" destOrd="6" presId="urn:microsoft.com/office/officeart/2005/8/layout/hList1"/>
    <dgm:cxn modelId="{E2BA1D87-9E69-4382-A9D9-B3E35B1EEAF3}" type="presOf" srcId="{EABF5EE8-DB11-4F2A-B62A-7E51161B734E}" destId="{C113F390-CC6A-41E3-A307-748D0F60F667}" srcOrd="0" destOrd="5" presId="urn:microsoft.com/office/officeart/2005/8/layout/hList1"/>
    <dgm:cxn modelId="{66C4518C-2BB4-4460-88D6-222F4E86219D}" type="presOf" srcId="{8883A073-8B28-4D54-BCEA-A6AAA11DF87B}" destId="{C113F390-CC6A-41E3-A307-748D0F60F667}" srcOrd="0" destOrd="0" presId="urn:microsoft.com/office/officeart/2005/8/layout/hList1"/>
    <dgm:cxn modelId="{E42568A2-4FE6-4D1D-ACB1-2679AFC48979}" type="presOf" srcId="{D70F4BF8-BADC-415B-B65F-91CDFF505AF3}" destId="{E6BFBC76-D7AF-488A-BF0F-DAA5844E2BC5}" srcOrd="0" destOrd="8" presId="urn:microsoft.com/office/officeart/2005/8/layout/hList1"/>
    <dgm:cxn modelId="{730D39A8-8C99-40CE-A542-97C0714143C8}" srcId="{27AD0CF6-EFCE-4A95-9CE2-69FA22561C8F}" destId="{3F5F2CD9-9A2A-4F9E-BEDF-753B7C2EC86E}" srcOrd="7" destOrd="0" parTransId="{F9058AF1-A0FF-491F-8EEB-B1F79F656D0D}" sibTransId="{F0A5F563-9EB2-4C96-A917-F89DD3C79571}"/>
    <dgm:cxn modelId="{3041A7A9-4C70-440B-B4EA-A9BF48120FBB}" srcId="{8883A073-8B28-4D54-BCEA-A6AAA11DF87B}" destId="{E87E00A6-A327-40EF-ABCB-2D347874FFA8}" srcOrd="0" destOrd="0" parTransId="{750918A6-B93F-4E8F-8839-E87D8C6846A9}" sibTransId="{FC29D4D9-C95B-4340-986D-7B2C743921E4}"/>
    <dgm:cxn modelId="{6EDA42AD-3E3C-497D-AAED-68DFB8555E23}" srcId="{27AD0CF6-EFCE-4A95-9CE2-69FA22561C8F}" destId="{5934F875-E7E9-4005-87D6-403950E873C8}" srcOrd="5" destOrd="0" parTransId="{5A8C9781-415F-4D4E-9D9A-E40B2E26D0BB}" sibTransId="{0C735207-B37D-4581-86D9-DE4C01BB5623}"/>
    <dgm:cxn modelId="{DCD6D3AF-28E0-4FDD-BA1E-62E01BBC0AF1}" srcId="{27AD0CF6-EFCE-4A95-9CE2-69FA22561C8F}" destId="{69B48523-66BB-4368-9405-D5D459A04ED3}" srcOrd="6" destOrd="0" parTransId="{672B07BC-A7F4-40EC-9B89-088DB37F8050}" sibTransId="{BDDC85B6-69A9-4C18-B216-1BB7BC28B63F}"/>
    <dgm:cxn modelId="{4586A2B5-AC7F-4784-B847-9AD647941EB4}" type="presOf" srcId="{C7D0C09E-EF5A-46A5-9E14-D3A4275B42E0}" destId="{C113F390-CC6A-41E3-A307-748D0F60F667}" srcOrd="0" destOrd="4" presId="urn:microsoft.com/office/officeart/2005/8/layout/hList1"/>
    <dgm:cxn modelId="{C7EAD6BF-8ECA-4639-819A-653C34D2E663}" srcId="{8883A073-8B28-4D54-BCEA-A6AAA11DF87B}" destId="{17CE9CAE-5FF0-4A5B-8CC2-E9B5749B0094}" srcOrd="5" destOrd="0" parTransId="{FF8D1976-7A5A-44DC-9F98-4F84A18183F9}" sibTransId="{AC06DC03-48A6-4EAE-9534-C0E8ABA265C7}"/>
    <dgm:cxn modelId="{5E5333C0-BECA-441A-B8CC-A37AC3915D54}" type="presOf" srcId="{C38B940E-9658-4833-B6AD-042538B04983}" destId="{C113F390-CC6A-41E3-A307-748D0F60F667}" srcOrd="0" destOrd="8" presId="urn:microsoft.com/office/officeart/2005/8/layout/hList1"/>
    <dgm:cxn modelId="{EFB516C7-0A2E-4620-9735-D82C8EE77876}" srcId="{27AD0CF6-EFCE-4A95-9CE2-69FA22561C8F}" destId="{6721B667-4C88-4607-949B-C033517527CC}" srcOrd="1" destOrd="0" parTransId="{99A1A392-002F-437F-AA6C-070DD5FDF8C8}" sibTransId="{3A7D433C-F280-4B9A-A751-FC4871A3DE4F}"/>
    <dgm:cxn modelId="{608E15CF-3F43-4C69-8388-C1871C2A2448}" srcId="{8883A073-8B28-4D54-BCEA-A6AAA11DF87B}" destId="{574597B8-1845-42CC-8566-8DF3BE857FD3}" srcOrd="6" destOrd="0" parTransId="{33A59BCE-A412-4474-BED9-E1B39276AA4B}" sibTransId="{2F1CEB81-6DC4-4F2F-B42C-2C0BE7D3F97D}"/>
    <dgm:cxn modelId="{5D88C3D0-A3D8-4E3A-ABE4-F27E4CC079E9}" srcId="{8883A073-8B28-4D54-BCEA-A6AAA11DF87B}" destId="{54CD1D78-5208-4F67-A5BD-5B32CB486DBE}" srcOrd="2" destOrd="0" parTransId="{85600C50-BBCA-4DDD-A4FE-AB958FA705AD}" sibTransId="{BACC8589-7291-4658-898D-A32358F0DD85}"/>
    <dgm:cxn modelId="{67B311D2-449E-4235-A120-D712AEA7DE49}" type="presOf" srcId="{54CD1D78-5208-4F67-A5BD-5B32CB486DBE}" destId="{C113F390-CC6A-41E3-A307-748D0F60F667}" srcOrd="0" destOrd="3" presId="urn:microsoft.com/office/officeart/2005/8/layout/hList1"/>
    <dgm:cxn modelId="{D25EC9D2-741B-4400-B82D-47E0A9D208E8}" srcId="{8883A073-8B28-4D54-BCEA-A6AAA11DF87B}" destId="{45EBDC8A-FE14-43B0-ACD6-792E08317E74}" srcOrd="1" destOrd="0" parTransId="{8803567F-459F-4F28-B9BB-4532D1CD455D}" sibTransId="{94216FA9-72A1-454D-BFBD-C049E83E2827}"/>
    <dgm:cxn modelId="{44A3E0D7-8845-482A-8546-5C0BD80187DD}" srcId="{8883A073-8B28-4D54-BCEA-A6AAA11DF87B}" destId="{C7D0C09E-EF5A-46A5-9E14-D3A4275B42E0}" srcOrd="3" destOrd="0" parTransId="{9F994537-0288-48D6-A938-3FBFE031F9B2}" sibTransId="{BA045089-5999-4B40-9E60-981DC83DC3AD}"/>
    <dgm:cxn modelId="{4DABF0DE-AC48-4B84-98A0-4E18A892CC3D}" type="presOf" srcId="{3F5F2CD9-9A2A-4F9E-BEDF-753B7C2EC86E}" destId="{E6BFBC76-D7AF-488A-BF0F-DAA5844E2BC5}" srcOrd="0" destOrd="7" presId="urn:microsoft.com/office/officeart/2005/8/layout/hList1"/>
    <dgm:cxn modelId="{2E4454E2-0E28-4B96-AEB0-50DCC3AD0B8C}" type="presOf" srcId="{2891B8C3-2270-4543-95AF-9B598AADCE78}" destId="{E6BFBC76-D7AF-488A-BF0F-DAA5844E2BC5}" srcOrd="0" destOrd="0" presId="urn:microsoft.com/office/officeart/2005/8/layout/hList1"/>
    <dgm:cxn modelId="{D29B19E5-5654-42C3-AD1C-BE8E062BB4F7}" type="presOf" srcId="{45EBDC8A-FE14-43B0-ACD6-792E08317E74}" destId="{C113F390-CC6A-41E3-A307-748D0F60F667}" srcOrd="0" destOrd="2" presId="urn:microsoft.com/office/officeart/2005/8/layout/hList1"/>
    <dgm:cxn modelId="{2CBACCF0-504F-4B26-B63B-29557E75B69A}" srcId="{27AD0CF6-EFCE-4A95-9CE2-69FA22561C8F}" destId="{FCF9BF50-A409-465E-A1FC-ABCCC7B4A4AC}" srcOrd="10" destOrd="0" parTransId="{39B8B4E9-0612-4482-8C12-A8DBED031A56}" sibTransId="{85AF082C-1F0D-43E9-B23D-A1D92BFF4C48}"/>
    <dgm:cxn modelId="{B94D45F6-F955-4B2B-95E0-5CB3C8D24BCB}" type="presOf" srcId="{6721B667-4C88-4607-949B-C033517527CC}" destId="{E6BFBC76-D7AF-488A-BF0F-DAA5844E2BC5}" srcOrd="0" destOrd="1" presId="urn:microsoft.com/office/officeart/2005/8/layout/hList1"/>
    <dgm:cxn modelId="{89C48EDE-F5B4-4BA3-AAAC-B3945BACAA97}" type="presParOf" srcId="{44F431AD-2DD6-4789-AF92-215423A83532}" destId="{C8A8D9D5-9D13-4611-BBBE-DF1464842E5E}" srcOrd="0" destOrd="0" presId="urn:microsoft.com/office/officeart/2005/8/layout/hList1"/>
    <dgm:cxn modelId="{5AA02A5C-6270-410E-958A-8E06083DC457}" type="presParOf" srcId="{C8A8D9D5-9D13-4611-BBBE-DF1464842E5E}" destId="{FD46B500-711C-46AE-AE12-BFE683A919AA}" srcOrd="0" destOrd="0" presId="urn:microsoft.com/office/officeart/2005/8/layout/hList1"/>
    <dgm:cxn modelId="{4186D21D-CA15-4F64-AE95-DF29D6E83810}" type="presParOf" srcId="{C8A8D9D5-9D13-4611-BBBE-DF1464842E5E}" destId="{E6BFBC76-D7AF-488A-BF0F-DAA5844E2BC5}" srcOrd="1" destOrd="0" presId="urn:microsoft.com/office/officeart/2005/8/layout/hList1"/>
    <dgm:cxn modelId="{8E9DC89B-422A-46EB-874C-A0D2903848C2}" type="presParOf" srcId="{44F431AD-2DD6-4789-AF92-215423A83532}" destId="{744DB36B-7246-4F68-836B-B63A107FB4CE}" srcOrd="1" destOrd="0" presId="urn:microsoft.com/office/officeart/2005/8/layout/hList1"/>
    <dgm:cxn modelId="{E59B826E-0C5C-4701-B594-A810CBCEB2C4}" type="presParOf" srcId="{44F431AD-2DD6-4789-AF92-215423A83532}" destId="{A9D9B380-2AAE-49B9-BE81-3800CD7FD14E}" srcOrd="2" destOrd="0" presId="urn:microsoft.com/office/officeart/2005/8/layout/hList1"/>
    <dgm:cxn modelId="{D8421807-E821-4AAF-9FE5-3167009DC3E5}" type="presParOf" srcId="{A9D9B380-2AAE-49B9-BE81-3800CD7FD14E}" destId="{F28370D7-EB48-4C7C-9CEC-F1BFA9C24C7C}" srcOrd="0" destOrd="0" presId="urn:microsoft.com/office/officeart/2005/8/layout/hList1"/>
    <dgm:cxn modelId="{C03C9F2A-EF75-4AE1-A0DA-D9296048B21D}" type="presParOf" srcId="{A9D9B380-2AAE-49B9-BE81-3800CD7FD14E}" destId="{C113F390-CC6A-41E3-A307-748D0F60F6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28A46-1B36-4116-91C6-E6A34DF27558}">
      <dsp:nvSpPr>
        <dsp:cNvPr id="0" name=""/>
        <dsp:cNvSpPr/>
      </dsp:nvSpPr>
      <dsp:spPr>
        <a:xfrm>
          <a:off x="3222762" y="2747"/>
          <a:ext cx="1682475" cy="842267"/>
        </a:xfrm>
        <a:prstGeom prst="roundRect">
          <a:avLst/>
        </a:prstGeom>
        <a:solidFill>
          <a:srgbClr val="D23C2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Baseado em regras</a:t>
          </a:r>
        </a:p>
      </dsp:txBody>
      <dsp:txXfrm>
        <a:off x="3263878" y="43863"/>
        <a:ext cx="1600243" cy="760035"/>
      </dsp:txXfrm>
    </dsp:sp>
    <dsp:sp modelId="{8230896C-F61B-45A5-BDAD-D45312CDDC4A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3252219" y="154385"/>
              </a:moveTo>
              <a:arcTo wR="2404512" hR="2404512" stAng="17438596" swAng="97153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D74987-01BA-44AF-8F39-648943E7947A}">
      <dsp:nvSpPr>
        <dsp:cNvPr id="0" name=""/>
        <dsp:cNvSpPr/>
      </dsp:nvSpPr>
      <dsp:spPr>
        <a:xfrm>
          <a:off x="5102685" y="908071"/>
          <a:ext cx="1682475" cy="842267"/>
        </a:xfrm>
        <a:prstGeom prst="roundRect">
          <a:avLst/>
        </a:prstGeom>
        <a:solidFill>
          <a:srgbClr val="DCA01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Centralizados</a:t>
          </a:r>
        </a:p>
      </dsp:txBody>
      <dsp:txXfrm>
        <a:off x="5143801" y="949187"/>
        <a:ext cx="1600243" cy="760035"/>
      </dsp:txXfrm>
    </dsp:sp>
    <dsp:sp modelId="{F6625816-986B-4829-9A99-EA1C4CB8A5DF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559244" y="1337362"/>
              </a:moveTo>
              <a:arcTo wR="2404512" hR="2404512" stAng="20019161" swAng="1726353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017F7E-14C9-4EC6-81DC-33C1CD3E1C3A}">
      <dsp:nvSpPr>
        <dsp:cNvPr id="0" name=""/>
        <dsp:cNvSpPr/>
      </dsp:nvSpPr>
      <dsp:spPr>
        <a:xfrm>
          <a:off x="5566988" y="2942314"/>
          <a:ext cx="1682475" cy="842267"/>
        </a:xfrm>
        <a:prstGeom prst="roundRect">
          <a:avLst/>
        </a:prstGeom>
        <a:solidFill>
          <a:srgbClr val="F0462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Entradas contínuas</a:t>
          </a:r>
        </a:p>
      </dsp:txBody>
      <dsp:txXfrm>
        <a:off x="5608104" y="2983430"/>
        <a:ext cx="1600243" cy="760035"/>
      </dsp:txXfrm>
    </dsp:sp>
    <dsp:sp modelId="{8E99AA9A-40D0-488E-9450-E7D731435F6E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4606879" y="3369529"/>
              </a:moveTo>
              <a:arcTo wR="2404512" hR="2404512" stAng="1419703" swAng="135878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F5A4B0-98F7-4F94-8DEF-1834C4A43C1E}">
      <dsp:nvSpPr>
        <dsp:cNvPr id="0" name=""/>
        <dsp:cNvSpPr/>
      </dsp:nvSpPr>
      <dsp:spPr>
        <a:xfrm>
          <a:off x="4266041" y="4573651"/>
          <a:ext cx="1682475" cy="842267"/>
        </a:xfrm>
        <a:prstGeom prst="roundRect">
          <a:avLst/>
        </a:prstGeom>
        <a:solidFill>
          <a:srgbClr val="280A3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Erros Frequentes</a:t>
          </a:r>
        </a:p>
      </dsp:txBody>
      <dsp:txXfrm>
        <a:off x="4307157" y="4614767"/>
        <a:ext cx="1600243" cy="760035"/>
      </dsp:txXfrm>
    </dsp:sp>
    <dsp:sp modelId="{77494DF4-2020-491E-985B-18B8E369A5E9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602526" y="4800857"/>
              </a:moveTo>
              <a:arcTo wR="2404512" hR="2404512" stAng="5116577" swAng="566846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9A2E56-0378-462A-A0E8-D94E45542917}">
      <dsp:nvSpPr>
        <dsp:cNvPr id="0" name=""/>
        <dsp:cNvSpPr/>
      </dsp:nvSpPr>
      <dsp:spPr>
        <a:xfrm>
          <a:off x="2179483" y="4573651"/>
          <a:ext cx="1682475" cy="842267"/>
        </a:xfrm>
        <a:prstGeom prst="roundRect">
          <a:avLst/>
        </a:prstGeom>
        <a:solidFill>
          <a:srgbClr val="FFB91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Estável ao longo do tempo</a:t>
          </a:r>
        </a:p>
      </dsp:txBody>
      <dsp:txXfrm>
        <a:off x="2220599" y="4614767"/>
        <a:ext cx="1600243" cy="760035"/>
      </dsp:txXfrm>
    </dsp:sp>
    <dsp:sp modelId="{A654BC61-ED34-4952-A694-0F571F956FD7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743522" y="4143130"/>
              </a:moveTo>
              <a:arcTo wR="2404512" hR="2404512" stAng="8021515" swAng="1358782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6F3C2-9253-4C5E-97BF-A199C6A29D39}">
      <dsp:nvSpPr>
        <dsp:cNvPr id="0" name=""/>
        <dsp:cNvSpPr/>
      </dsp:nvSpPr>
      <dsp:spPr>
        <a:xfrm>
          <a:off x="878535" y="2942314"/>
          <a:ext cx="1682475" cy="842267"/>
        </a:xfrm>
        <a:prstGeom prst="roundRect">
          <a:avLst/>
        </a:prstGeom>
        <a:solidFill>
          <a:srgbClr val="292929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Padronizado</a:t>
          </a:r>
        </a:p>
      </dsp:txBody>
      <dsp:txXfrm>
        <a:off x="919651" y="2983430"/>
        <a:ext cx="1600243" cy="760035"/>
      </dsp:txXfrm>
    </dsp:sp>
    <dsp:sp modelId="{DCB34627-074A-49C7-BF2E-EA910F5E3185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2153" y="2506260"/>
              </a:moveTo>
              <a:arcTo wR="2404512" hR="2404512" stAng="10654486" swAng="1726353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740025-67A3-4177-B51A-B145A83B376B}">
      <dsp:nvSpPr>
        <dsp:cNvPr id="0" name=""/>
        <dsp:cNvSpPr/>
      </dsp:nvSpPr>
      <dsp:spPr>
        <a:xfrm>
          <a:off x="1342838" y="908071"/>
          <a:ext cx="1682475" cy="842267"/>
        </a:xfrm>
        <a:prstGeom prst="roundRect">
          <a:avLst/>
        </a:prstGeom>
        <a:solidFill>
          <a:srgbClr val="3C1E5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rPr>
            <a:t>Dados estruturados</a:t>
          </a:r>
        </a:p>
      </dsp:txBody>
      <dsp:txXfrm>
        <a:off x="1383954" y="949187"/>
        <a:ext cx="1600243" cy="760035"/>
      </dsp:txXfrm>
    </dsp:sp>
    <dsp:sp modelId="{A02325FE-2E2D-441F-920B-ED1FC4507B33}">
      <dsp:nvSpPr>
        <dsp:cNvPr id="0" name=""/>
        <dsp:cNvSpPr/>
      </dsp:nvSpPr>
      <dsp:spPr>
        <a:xfrm>
          <a:off x="1659487" y="423881"/>
          <a:ext cx="4809024" cy="4809024"/>
        </a:xfrm>
        <a:custGeom>
          <a:avLst/>
          <a:gdLst/>
          <a:ahLst/>
          <a:cxnLst/>
          <a:rect l="0" t="0" r="0" b="0"/>
          <a:pathLst>
            <a:path>
              <a:moveTo>
                <a:pt x="962956" y="480039"/>
              </a:moveTo>
              <a:arcTo wR="2404512" hR="2404512" stAng="13989864" swAng="971539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AA3F2-1832-409E-92F6-633E2A50DD5E}">
      <dsp:nvSpPr>
        <dsp:cNvPr id="0" name=""/>
        <dsp:cNvSpPr/>
      </dsp:nvSpPr>
      <dsp:spPr>
        <a:xfrm rot="5400000">
          <a:off x="3144546" y="-1192446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Dashboards dinâmicos</a:t>
          </a:r>
        </a:p>
      </dsp:txBody>
      <dsp:txXfrm rot="-5400000">
        <a:off x="1858864" y="129032"/>
        <a:ext cx="3268852" cy="661692"/>
      </dsp:txXfrm>
    </dsp:sp>
    <dsp:sp modelId="{FA29BE35-6FF9-4BEF-9076-7BE866FD6F46}">
      <dsp:nvSpPr>
        <dsp:cNvPr id="0" name=""/>
        <dsp:cNvSpPr/>
      </dsp:nvSpPr>
      <dsp:spPr>
        <a:xfrm>
          <a:off x="0" y="1574"/>
          <a:ext cx="1858864" cy="916605"/>
        </a:xfrm>
        <a:prstGeom prst="roundRect">
          <a:avLst/>
        </a:prstGeom>
        <a:solidFill>
          <a:srgbClr val="280A3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Relatórios aprimorados</a:t>
          </a:r>
        </a:p>
      </dsp:txBody>
      <dsp:txXfrm>
        <a:off x="44745" y="46319"/>
        <a:ext cx="1769374" cy="827115"/>
      </dsp:txXfrm>
    </dsp:sp>
    <dsp:sp modelId="{F718A268-AF54-4D94-981F-BF8394F11891}">
      <dsp:nvSpPr>
        <dsp:cNvPr id="0" name=""/>
        <dsp:cNvSpPr/>
      </dsp:nvSpPr>
      <dsp:spPr>
        <a:xfrm rot="5400000">
          <a:off x="3144546" y="-230010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Recursos virtuais com custo mínimo</a:t>
          </a:r>
        </a:p>
      </dsp:txBody>
      <dsp:txXfrm rot="-5400000">
        <a:off x="1858864" y="1091468"/>
        <a:ext cx="3268852" cy="661692"/>
      </dsp:txXfrm>
    </dsp:sp>
    <dsp:sp modelId="{C3775163-73C7-4CAA-81C6-FC99A373DFF2}">
      <dsp:nvSpPr>
        <dsp:cNvPr id="0" name=""/>
        <dsp:cNvSpPr/>
      </dsp:nvSpPr>
      <dsp:spPr>
        <a:xfrm>
          <a:off x="0" y="964010"/>
          <a:ext cx="1858864" cy="916605"/>
        </a:xfrm>
        <a:prstGeom prst="roundRect">
          <a:avLst/>
        </a:prstGeom>
        <a:solidFill>
          <a:srgbClr val="DCA01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Escalabilidade</a:t>
          </a:r>
        </a:p>
      </dsp:txBody>
      <dsp:txXfrm>
        <a:off x="44745" y="1008755"/>
        <a:ext cx="1769374" cy="827115"/>
      </dsp:txXfrm>
    </dsp:sp>
    <dsp:sp modelId="{20EE2F50-9935-42F7-86A9-9A21F792426B}">
      <dsp:nvSpPr>
        <dsp:cNvPr id="0" name=""/>
        <dsp:cNvSpPr/>
      </dsp:nvSpPr>
      <dsp:spPr>
        <a:xfrm rot="5400000">
          <a:off x="3144546" y="732425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Processos acelerados, aumentando a produtividade</a:t>
          </a:r>
        </a:p>
      </dsp:txBody>
      <dsp:txXfrm rot="-5400000">
        <a:off x="1858864" y="2053903"/>
        <a:ext cx="3268852" cy="661692"/>
      </dsp:txXfrm>
    </dsp:sp>
    <dsp:sp modelId="{29224F61-5138-40D7-887F-4F36D9E99F3B}">
      <dsp:nvSpPr>
        <dsp:cNvPr id="0" name=""/>
        <dsp:cNvSpPr/>
      </dsp:nvSpPr>
      <dsp:spPr>
        <a:xfrm>
          <a:off x="0" y="1926446"/>
          <a:ext cx="1858864" cy="916605"/>
        </a:xfrm>
        <a:prstGeom prst="roundRect">
          <a:avLst/>
        </a:prstGeom>
        <a:solidFill>
          <a:srgbClr val="D23C28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Processos otimizados</a:t>
          </a:r>
        </a:p>
      </dsp:txBody>
      <dsp:txXfrm>
        <a:off x="44745" y="1971191"/>
        <a:ext cx="1769374" cy="827115"/>
      </dsp:txXfrm>
    </dsp:sp>
    <dsp:sp modelId="{A2C08AB6-9EF2-4598-BCF3-A9A5F323B829}">
      <dsp:nvSpPr>
        <dsp:cNvPr id="0" name=""/>
        <dsp:cNvSpPr/>
      </dsp:nvSpPr>
      <dsp:spPr>
        <a:xfrm rot="5400000">
          <a:off x="3144546" y="1694861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Minimiza intervenções manuais</a:t>
          </a:r>
        </a:p>
      </dsp:txBody>
      <dsp:txXfrm rot="-5400000">
        <a:off x="1858864" y="3016339"/>
        <a:ext cx="3268852" cy="661692"/>
      </dsp:txXfrm>
    </dsp:sp>
    <dsp:sp modelId="{D8CB5E63-0FBE-4361-B679-6FD599DFA0E9}">
      <dsp:nvSpPr>
        <dsp:cNvPr id="0" name=""/>
        <dsp:cNvSpPr/>
      </dsp:nvSpPr>
      <dsp:spPr>
        <a:xfrm>
          <a:off x="0" y="2888882"/>
          <a:ext cx="1858864" cy="916605"/>
        </a:xfrm>
        <a:prstGeom prst="roundRect">
          <a:avLst/>
        </a:prstGeom>
        <a:solidFill>
          <a:srgbClr val="3C1E5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Serviços aprimorados</a:t>
          </a:r>
        </a:p>
      </dsp:txBody>
      <dsp:txXfrm>
        <a:off x="44745" y="2933627"/>
        <a:ext cx="1769374" cy="827115"/>
      </dsp:txXfrm>
    </dsp:sp>
    <dsp:sp modelId="{34CA7084-EE60-41BD-8D9D-0ED2E5145B70}">
      <dsp:nvSpPr>
        <dsp:cNvPr id="0" name=""/>
        <dsp:cNvSpPr/>
      </dsp:nvSpPr>
      <dsp:spPr>
        <a:xfrm rot="5400000">
          <a:off x="3144546" y="2657297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Maior precisão e melhor gestão de auditoria</a:t>
          </a:r>
        </a:p>
      </dsp:txBody>
      <dsp:txXfrm rot="-5400000">
        <a:off x="1858864" y="3978775"/>
        <a:ext cx="3268852" cy="661692"/>
      </dsp:txXfrm>
    </dsp:sp>
    <dsp:sp modelId="{7EADA317-7F34-426A-AADF-72962DF9F2C9}">
      <dsp:nvSpPr>
        <dsp:cNvPr id="0" name=""/>
        <dsp:cNvSpPr/>
      </dsp:nvSpPr>
      <dsp:spPr>
        <a:xfrm>
          <a:off x="0" y="3851318"/>
          <a:ext cx="1858864" cy="916605"/>
        </a:xfrm>
        <a:prstGeom prst="roundRect">
          <a:avLst/>
        </a:prstGeom>
        <a:solidFill>
          <a:srgbClr val="FFB91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Melhoria em Compliance</a:t>
          </a:r>
        </a:p>
      </dsp:txBody>
      <dsp:txXfrm>
        <a:off x="44745" y="3896063"/>
        <a:ext cx="1769374" cy="827115"/>
      </dsp:txXfrm>
    </dsp:sp>
    <dsp:sp modelId="{A848742C-B296-4A69-AB56-EF2DEFDCFBDE}">
      <dsp:nvSpPr>
        <dsp:cNvPr id="0" name=""/>
        <dsp:cNvSpPr/>
      </dsp:nvSpPr>
      <dsp:spPr>
        <a:xfrm rot="5400000">
          <a:off x="3144546" y="3619733"/>
          <a:ext cx="733284" cy="3304648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Entre 25% e 60% nos processos manuais</a:t>
          </a:r>
        </a:p>
      </dsp:txBody>
      <dsp:txXfrm rot="-5400000">
        <a:off x="1858864" y="4941211"/>
        <a:ext cx="3268852" cy="661692"/>
      </dsp:txXfrm>
    </dsp:sp>
    <dsp:sp modelId="{D65F049E-1833-431C-8A25-E0E61CAFA6C4}">
      <dsp:nvSpPr>
        <dsp:cNvPr id="0" name=""/>
        <dsp:cNvSpPr/>
      </dsp:nvSpPr>
      <dsp:spPr>
        <a:xfrm>
          <a:off x="0" y="4813754"/>
          <a:ext cx="1858864" cy="916605"/>
        </a:xfrm>
        <a:prstGeom prst="roundRect">
          <a:avLst/>
        </a:prstGeom>
        <a:solidFill>
          <a:srgbClr val="F0462D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Redução de custos</a:t>
          </a:r>
        </a:p>
      </dsp:txBody>
      <dsp:txXfrm>
        <a:off x="44745" y="4858499"/>
        <a:ext cx="1769374" cy="827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46B500-711C-46AE-AE12-BFE683A919AA}">
      <dsp:nvSpPr>
        <dsp:cNvPr id="0" name=""/>
        <dsp:cNvSpPr/>
      </dsp:nvSpPr>
      <dsp:spPr>
        <a:xfrm>
          <a:off x="0" y="89365"/>
          <a:ext cx="3798093" cy="547200"/>
        </a:xfrm>
        <a:prstGeom prst="rect">
          <a:avLst/>
        </a:prstGeom>
        <a:solidFill>
          <a:srgbClr val="411E5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marR="0" lvl="0" indent="0" algn="ctr" defTabSz="1066800" rtl="0">
            <a:lnSpc>
              <a:spcPct val="90000"/>
            </a:lnSpc>
            <a:spcBef>
              <a:spcPct val="0"/>
            </a:spcBef>
            <a:spcAft>
              <a:spcPts val="0"/>
            </a:spcAft>
            <a:buClr>
              <a:srgbClr val="000000"/>
            </a:buClr>
            <a:buFont typeface="Arial"/>
            <a:buNone/>
          </a:pPr>
          <a:r>
            <a:rPr lang="pt-BR" sz="2400" b="1" i="0" u="none" strike="noStrike" kern="1200" cap="none" dirty="0">
              <a:solidFill>
                <a:srgbClr val="D23C28"/>
              </a:solidFill>
              <a:latin typeface="Dosis"/>
              <a:ea typeface="Dosis"/>
              <a:cs typeface="Dosis"/>
              <a:sym typeface="Dosis"/>
            </a:rPr>
            <a:t>  Aspectos Técnicos</a:t>
          </a:r>
          <a:endParaRPr lang="pt-BR" sz="2400" b="1" i="0" u="none" strike="noStrike" kern="1200" cap="none" dirty="0">
            <a:solidFill>
              <a:srgbClr val="D23C28"/>
            </a:solidFill>
            <a:latin typeface="Dosis"/>
            <a:ea typeface="Dosis"/>
            <a:cs typeface="Dosis"/>
            <a:sym typeface="Arial"/>
          </a:endParaRPr>
        </a:p>
      </dsp:txBody>
      <dsp:txXfrm>
        <a:off x="0" y="89365"/>
        <a:ext cx="3798093" cy="547200"/>
      </dsp:txXfrm>
    </dsp:sp>
    <dsp:sp modelId="{E6BFBC76-D7AF-488A-BF0F-DAA5844E2BC5}">
      <dsp:nvSpPr>
        <dsp:cNvPr id="0" name=""/>
        <dsp:cNvSpPr/>
      </dsp:nvSpPr>
      <dsp:spPr>
        <a:xfrm>
          <a:off x="39" y="635788"/>
          <a:ext cx="3798093" cy="417239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RPA </a:t>
          </a:r>
          <a:endParaRPr lang="pt-BR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Excel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Trello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Python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Tkinter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SCRUM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Power BI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Visual Linx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Jira Software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AutoIt Library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Selenium Library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Robot Framework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Monitoramento UX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</dsp:txBody>
      <dsp:txXfrm>
        <a:off x="39" y="635788"/>
        <a:ext cx="3798093" cy="4172399"/>
      </dsp:txXfrm>
    </dsp:sp>
    <dsp:sp modelId="{F28370D7-EB48-4C7C-9CEC-F1BFA9C24C7C}">
      <dsp:nvSpPr>
        <dsp:cNvPr id="0" name=""/>
        <dsp:cNvSpPr/>
      </dsp:nvSpPr>
      <dsp:spPr>
        <a:xfrm>
          <a:off x="4329866" y="88588"/>
          <a:ext cx="3798093" cy="547200"/>
        </a:xfrm>
        <a:prstGeom prst="rect">
          <a:avLst/>
        </a:prstGeom>
        <a:solidFill>
          <a:srgbClr val="411E5A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Aspectos</a:t>
          </a:r>
          <a:r>
            <a:rPr lang="pt-BR" sz="2100" b="1" kern="1200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 </a:t>
          </a:r>
          <a:r>
            <a:rPr lang="pt-BR" sz="2400" b="1" kern="1200" dirty="0">
              <a:solidFill>
                <a:srgbClr val="DCA014"/>
              </a:solidFill>
              <a:latin typeface="Dosis"/>
              <a:ea typeface="Dosis"/>
              <a:cs typeface="Dosis"/>
              <a:sym typeface="Dosis"/>
            </a:rPr>
            <a:t>Comportamentais</a:t>
          </a:r>
          <a:endParaRPr lang="pt-BR" sz="2100" kern="1200" dirty="0">
            <a:solidFill>
              <a:srgbClr val="DCA014"/>
            </a:solidFill>
          </a:endParaRPr>
        </a:p>
      </dsp:txBody>
      <dsp:txXfrm>
        <a:off x="4329866" y="88588"/>
        <a:ext cx="3798093" cy="547200"/>
      </dsp:txXfrm>
    </dsp:sp>
    <dsp:sp modelId="{C113F390-CC6A-41E3-A307-748D0F60F667}">
      <dsp:nvSpPr>
        <dsp:cNvPr id="0" name=""/>
        <dsp:cNvSpPr/>
      </dsp:nvSpPr>
      <dsp:spPr>
        <a:xfrm>
          <a:off x="4329866" y="635788"/>
          <a:ext cx="3798093" cy="4172399"/>
        </a:xfrm>
        <a:prstGeom prst="rect">
          <a:avLst/>
        </a:prstGeom>
        <a:solidFill>
          <a:schemeClr val="bg1">
            <a:lumMod val="95000"/>
            <a:alpha val="9000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Valor da preparação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Nunca desistir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Versatilidade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Colaboração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 dirty="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Esmiuçar minhas ideias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Trocar ideias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900" kern="1200">
              <a:latin typeface="Roboto" panose="020B0604020202020204" charset="0"/>
              <a:ea typeface="Roboto" panose="020B0604020202020204" charset="0"/>
              <a:cs typeface="Roboto" panose="020B0604020202020204" charset="0"/>
              <a:sym typeface="Dosis"/>
            </a:rPr>
            <a:t>Capacidade de aprender e criar soluções significativas</a:t>
          </a:r>
          <a:endParaRPr lang="pt-BR" sz="1900" kern="1200" dirty="0">
            <a:latin typeface="Roboto" panose="020B0604020202020204" charset="0"/>
            <a:ea typeface="Roboto" panose="020B0604020202020204" charset="0"/>
            <a:cs typeface="Roboto" panose="020B0604020202020204" charset="0"/>
            <a:sym typeface="Dosis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1900" kern="1200" dirty="0"/>
        </a:p>
      </dsp:txBody>
      <dsp:txXfrm>
        <a:off x="4329866" y="635788"/>
        <a:ext cx="3798093" cy="41723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500c2a73be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500c2a73be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destaque</a:t>
            </a:r>
            <a:endParaRPr/>
          </a:p>
        </p:txBody>
      </p:sp>
      <p:sp>
        <p:nvSpPr>
          <p:cNvPr id="516" name="Google Shape;516;g500c2a73be_0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3084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00c2a73b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500c2a73b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Abertura de seção - Opção 01</a:t>
            </a:r>
            <a:endParaRPr sz="11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3173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36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031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1534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00c2a73be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 dirty="0"/>
          </a:p>
        </p:txBody>
      </p:sp>
      <p:sp>
        <p:nvSpPr>
          <p:cNvPr id="411" name="Google Shape;411;g500c2a73b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6551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00c2a73b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g500c2a73b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Abertura de seção - Opção 01</a:t>
            </a:r>
            <a:endParaRPr sz="11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950575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60576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05594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00c2a73be_0_2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 dirty="0"/>
          </a:p>
        </p:txBody>
      </p:sp>
      <p:sp>
        <p:nvSpPr>
          <p:cNvPr id="411" name="Google Shape;411;g500c2a73be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30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00c2a73be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/>
          </a:p>
        </p:txBody>
      </p:sp>
      <p:sp>
        <p:nvSpPr>
          <p:cNvPr id="427" name="Google Shape;427;g500c2a73be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283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00c2a73b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00c2a73b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1590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00c2a73be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500c2a73be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2655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00c2a73be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500c2a73be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destaque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500c2a73be_3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1" name="Google Shape;1171;g500c2a73be_3_6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Contracapa</a:t>
            </a:r>
            <a:endParaRPr/>
          </a:p>
        </p:txBody>
      </p:sp>
      <p:sp>
        <p:nvSpPr>
          <p:cNvPr id="1172" name="Google Shape;1172;g500c2a73be_3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00c2a73be_3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00c2a73be_3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Posição dos logos Linx em slides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00c2a73be_0_2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Agenda do dia</a:t>
            </a:r>
            <a:endParaRPr dirty="0"/>
          </a:p>
        </p:txBody>
      </p:sp>
      <p:sp>
        <p:nvSpPr>
          <p:cNvPr id="387" name="Google Shape;387;g500c2a73be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00c2a73be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/>
          </a:p>
        </p:txBody>
      </p:sp>
      <p:sp>
        <p:nvSpPr>
          <p:cNvPr id="395" name="Google Shape;395;g500c2a73be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756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00c2a73be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500c2a73be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 (com imagem)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4261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00c2a73be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/>
          </a:p>
        </p:txBody>
      </p:sp>
      <p:sp>
        <p:nvSpPr>
          <p:cNvPr id="395" name="Google Shape;395;g500c2a73be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1792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00c2a73be_0_7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Slide de conteúdo</a:t>
            </a:r>
            <a:endParaRPr/>
          </a:p>
        </p:txBody>
      </p:sp>
      <p:sp>
        <p:nvSpPr>
          <p:cNvPr id="395" name="Google Shape;395;g500c2a73be_0_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587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6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.pn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s" type="title">
  <p:cSld name="Simple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8123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o">
  <p:cSld name="Basico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1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1_Custom Layout 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9" descr="Uma imagem contendo objeto&#10;&#10;Descrição gerada com alta confianç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2640" y="5730590"/>
            <a:ext cx="940775" cy="60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20001">
            <a:off x="5479225" y="-5823276"/>
            <a:ext cx="12516089" cy="150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1" descr="Uma imagem contendo objeto&#10;&#10;Descrição gerada com alta confianç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2640" y="5730590"/>
            <a:ext cx="940775" cy="606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xo">
  <p:cSld name="Roxo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541996" y="-4665961"/>
            <a:ext cx="12516093" cy="150180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/>
          <p:nvPr/>
        </p:nvSpPr>
        <p:spPr>
          <a:xfrm>
            <a:off x="0" y="4157773"/>
            <a:ext cx="6434100" cy="2470500"/>
          </a:xfrm>
          <a:prstGeom prst="rect">
            <a:avLst/>
          </a:prstGeom>
          <a:gradFill>
            <a:gsLst>
              <a:gs pos="0">
                <a:srgbClr val="F73D28"/>
              </a:gs>
              <a:gs pos="100000">
                <a:srgbClr val="FF701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33" descr="Uma imagem contendo objeto&#10;&#10;Descrição gerada com alta confianç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2640" y="5730590"/>
            <a:ext cx="940775" cy="6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/>
          <p:nvPr/>
        </p:nvSpPr>
        <p:spPr>
          <a:xfrm>
            <a:off x="389468" y="419100"/>
            <a:ext cx="11409900" cy="60357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s" type="title">
  <p:cSld name="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ão de capítulo 1">
  <p:cSld name="SECTION_HEADER_1_2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198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7"/>
          <p:cNvSpPr txBox="1"/>
          <p:nvPr/>
        </p:nvSpPr>
        <p:spPr>
          <a:xfrm>
            <a:off x="835633" y="854833"/>
            <a:ext cx="49560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7"/>
          <p:cNvSpPr txBox="1">
            <a:spLocks noGrp="1"/>
          </p:cNvSpPr>
          <p:nvPr>
            <p:ph type="title"/>
          </p:nvPr>
        </p:nvSpPr>
        <p:spPr>
          <a:xfrm>
            <a:off x="979033" y="3227333"/>
            <a:ext cx="8592300" cy="5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37"/>
          <p:cNvSpPr txBox="1">
            <a:spLocks noGrp="1"/>
          </p:cNvSpPr>
          <p:nvPr>
            <p:ph type="body" idx="1"/>
          </p:nvPr>
        </p:nvSpPr>
        <p:spPr>
          <a:xfrm>
            <a:off x="979033" y="2785467"/>
            <a:ext cx="4792800" cy="79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1pPr>
            <a:lvl2pPr marL="914400" lvl="1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2pPr>
            <a:lvl3pPr marL="1371600" lvl="2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3pPr>
            <a:lvl4pPr marL="1828800" lvl="3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4pPr>
            <a:lvl5pPr marL="2286000" lvl="4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5pPr>
            <a:lvl6pPr marL="2743200" lvl="5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6pPr>
            <a:lvl7pPr marL="3200400" lvl="6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7pPr>
            <a:lvl8pPr marL="3657600" lvl="7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8pPr>
            <a:lvl9pPr marL="4114800" lvl="8" indent="-40005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ão de capítulo 2">
  <p:cSld name="SECTION_HEADER_1_1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8"/>
          <p:cNvPicPr preferRelativeResize="0"/>
          <p:nvPr/>
        </p:nvPicPr>
        <p:blipFill rotWithShape="1">
          <a:blip r:embed="rId2">
            <a:alphaModFix/>
          </a:blip>
          <a:srcRect b="15654"/>
          <a:stretch/>
        </p:blipFill>
        <p:spPr>
          <a:xfrm>
            <a:off x="0" y="0"/>
            <a:ext cx="12192005" cy="6857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8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12192000" cy="685800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8"/>
          <p:cNvSpPr txBox="1">
            <a:spLocks noGrp="1"/>
          </p:cNvSpPr>
          <p:nvPr>
            <p:ph type="title"/>
          </p:nvPr>
        </p:nvSpPr>
        <p:spPr>
          <a:xfrm>
            <a:off x="979033" y="3227333"/>
            <a:ext cx="8592300" cy="5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38"/>
          <p:cNvSpPr txBox="1">
            <a:spLocks noGrp="1"/>
          </p:cNvSpPr>
          <p:nvPr>
            <p:ph type="body" idx="1"/>
          </p:nvPr>
        </p:nvSpPr>
        <p:spPr>
          <a:xfrm>
            <a:off x="979033" y="2785467"/>
            <a:ext cx="4792800" cy="79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1pPr>
            <a:lvl2pPr marL="914400" lvl="1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2pPr>
            <a:lvl3pPr marL="1371600" lvl="2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3pPr>
            <a:lvl4pPr marL="1828800" lvl="3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4pPr>
            <a:lvl5pPr marL="2286000" lvl="4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5pPr>
            <a:lvl6pPr marL="2743200" lvl="5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6pPr>
            <a:lvl7pPr marL="3200400" lvl="6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7pPr>
            <a:lvl8pPr marL="3657600" lvl="7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8pPr>
            <a:lvl9pPr marL="4114800" lvl="8" indent="-40005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ão de capítulo 3">
  <p:cSld name="SECTION_HEADER_1_1_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9"/>
          <p:cNvPicPr preferRelativeResize="0"/>
          <p:nvPr/>
        </p:nvPicPr>
        <p:blipFill rotWithShape="1">
          <a:blip r:embed="rId2">
            <a:alphaModFix/>
          </a:blip>
          <a:srcRect t="-91" r="10023" b="24172"/>
          <a:stretch/>
        </p:blipFill>
        <p:spPr>
          <a:xfrm>
            <a:off x="0" y="0"/>
            <a:ext cx="12192003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9"/>
          <p:cNvSpPr txBox="1">
            <a:spLocks noGrp="1"/>
          </p:cNvSpPr>
          <p:nvPr>
            <p:ph type="title"/>
          </p:nvPr>
        </p:nvSpPr>
        <p:spPr>
          <a:xfrm>
            <a:off x="979033" y="3227333"/>
            <a:ext cx="8592300" cy="577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39"/>
          <p:cNvSpPr txBox="1">
            <a:spLocks noGrp="1"/>
          </p:cNvSpPr>
          <p:nvPr>
            <p:ph type="body" idx="1"/>
          </p:nvPr>
        </p:nvSpPr>
        <p:spPr>
          <a:xfrm>
            <a:off x="979033" y="2785467"/>
            <a:ext cx="4792800" cy="797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40005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1pPr>
            <a:lvl2pPr marL="914400" lvl="1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2pPr>
            <a:lvl3pPr marL="1371600" lvl="2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3pPr>
            <a:lvl4pPr marL="1828800" lvl="3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4pPr>
            <a:lvl5pPr marL="2286000" lvl="4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5pPr>
            <a:lvl6pPr marL="2743200" lvl="5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6pPr>
            <a:lvl7pPr marL="3200400" lvl="6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●"/>
              <a:defRPr sz="2700">
                <a:solidFill>
                  <a:srgbClr val="FFFFFF"/>
                </a:solidFill>
              </a:defRPr>
            </a:lvl7pPr>
            <a:lvl8pPr marL="3657600" lvl="7" indent="-400050" rtl="0">
              <a:spcBef>
                <a:spcPts val="2100"/>
              </a:spcBef>
              <a:spcAft>
                <a:spcPts val="0"/>
              </a:spcAft>
              <a:buClr>
                <a:srgbClr val="FFFFFF"/>
              </a:buClr>
              <a:buSzPts val="2700"/>
              <a:buChar char="○"/>
              <a:defRPr sz="2700">
                <a:solidFill>
                  <a:srgbClr val="FFFFFF"/>
                </a:solidFill>
              </a:defRPr>
            </a:lvl8pPr>
            <a:lvl9pPr marL="4114800" lvl="8" indent="-400050" rtl="0">
              <a:spcBef>
                <a:spcPts val="2100"/>
              </a:spcBef>
              <a:spcAft>
                <a:spcPts val="2100"/>
              </a:spcAft>
              <a:buClr>
                <a:srgbClr val="FFFFFF"/>
              </a:buClr>
              <a:buSzPts val="2700"/>
              <a:buChar char="■"/>
              <a:defRPr sz="27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type="tx">
  <p:cSld name="TITLE_AND_BOD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ssos clientes">
  <p:cSld name="TITLE_ONLY_1_1_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41"/>
          <p:cNvGrpSpPr/>
          <p:nvPr/>
        </p:nvGrpSpPr>
        <p:grpSpPr>
          <a:xfrm>
            <a:off x="0" y="0"/>
            <a:ext cx="12191762" cy="6857829"/>
            <a:chOff x="0" y="0"/>
            <a:chExt cx="9144050" cy="5143500"/>
          </a:xfrm>
        </p:grpSpPr>
        <p:pic>
          <p:nvPicPr>
            <p:cNvPr id="201" name="Google Shape;201;p41"/>
            <p:cNvPicPr preferRelativeResize="0"/>
            <p:nvPr/>
          </p:nvPicPr>
          <p:blipFill rotWithShape="1">
            <a:blip r:embed="rId2">
              <a:alphaModFix/>
            </a:blip>
            <a:srcRect b="15654"/>
            <a:stretch/>
          </p:blipFill>
          <p:spPr>
            <a:xfrm>
              <a:off x="0" y="0"/>
              <a:ext cx="9144000" cy="5143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41"/>
            <p:cNvSpPr/>
            <p:nvPr/>
          </p:nvSpPr>
          <p:spPr>
            <a:xfrm>
              <a:off x="50" y="0"/>
              <a:ext cx="9144000" cy="5143500"/>
            </a:xfrm>
            <a:prstGeom prst="rect">
              <a:avLst/>
            </a:prstGeom>
            <a:solidFill>
              <a:srgbClr val="F7F7F7">
                <a:alpha val="723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41"/>
          <p:cNvSpPr/>
          <p:nvPr/>
        </p:nvSpPr>
        <p:spPr>
          <a:xfrm rot="5400000" flipH="1">
            <a:off x="3188400" y="-2666403"/>
            <a:ext cx="5815200" cy="12190800"/>
          </a:xfrm>
          <a:prstGeom prst="parallelogram">
            <a:avLst>
              <a:gd name="adj" fmla="val 6165"/>
            </a:avLst>
          </a:prstGeom>
          <a:solidFill>
            <a:srgbClr val="E5E5E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1"/>
          <p:cNvSpPr/>
          <p:nvPr/>
        </p:nvSpPr>
        <p:spPr>
          <a:xfrm rot="5400000">
            <a:off x="3188400" y="-2666395"/>
            <a:ext cx="5815200" cy="12190800"/>
          </a:xfrm>
          <a:prstGeom prst="parallelogram">
            <a:avLst>
              <a:gd name="adj" fmla="val 6165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41" descr="Marca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254" y="1933301"/>
            <a:ext cx="1527889" cy="30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1" descr="Marca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0630" y="1974243"/>
            <a:ext cx="1547303" cy="212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1" descr="LogoRennerTrans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231" y="3338624"/>
            <a:ext cx="1328983" cy="301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89163" y="3342751"/>
            <a:ext cx="1160068" cy="32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6424" y="1712530"/>
            <a:ext cx="1005053" cy="77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1" descr="Marca1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89141" y="4636246"/>
            <a:ext cx="1328942" cy="491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41" descr="LogoNetshoesTransp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00082" y="3386753"/>
            <a:ext cx="1547298" cy="196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32050" y="4417417"/>
            <a:ext cx="1527901" cy="101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1" descr="o-que-é-buscapé.png"/>
          <p:cNvPicPr preferRelativeResize="0"/>
          <p:nvPr/>
        </p:nvPicPr>
        <p:blipFill rotWithShape="1">
          <a:blip r:embed="rId11">
            <a:alphaModFix/>
          </a:blip>
          <a:srcRect l="-6345" t="-11523" r="-4005" b="-10680"/>
          <a:stretch/>
        </p:blipFill>
        <p:spPr>
          <a:xfrm>
            <a:off x="1114717" y="4363489"/>
            <a:ext cx="1259135" cy="93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490850" y="4438783"/>
            <a:ext cx="852667" cy="85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17950" y="1985953"/>
            <a:ext cx="1441565" cy="23059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1"/>
          <p:cNvSpPr/>
          <p:nvPr/>
        </p:nvSpPr>
        <p:spPr>
          <a:xfrm>
            <a:off x="756083" y="490300"/>
            <a:ext cx="5018100" cy="459600"/>
          </a:xfrm>
          <a:prstGeom prst="roundRect">
            <a:avLst>
              <a:gd name="adj" fmla="val 50000"/>
            </a:avLst>
          </a:prstGeom>
          <a:solidFill>
            <a:srgbClr val="411E5A"/>
          </a:solidFill>
          <a:ln w="9525" cap="flat" cmpd="sng">
            <a:solidFill>
              <a:srgbClr val="411E5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marcas líderes nos escolhem</a:t>
            </a:r>
            <a:endParaRPr sz="25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901605" y="3374667"/>
            <a:ext cx="1793356" cy="230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9630067" y="3374671"/>
            <a:ext cx="1547306" cy="43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550897" y="4815022"/>
            <a:ext cx="1547299" cy="22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9732817" y="1954708"/>
            <a:ext cx="1441565" cy="36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ção Linx Impulse Suite">
  <p:cSld name="TITLE_ONLY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2"/>
          <p:cNvPicPr preferRelativeResize="0"/>
          <p:nvPr/>
        </p:nvPicPr>
        <p:blipFill rotWithShape="1">
          <a:blip r:embed="rId2">
            <a:alphaModFix/>
          </a:blip>
          <a:srcRect t="19" b="19"/>
          <a:stretch/>
        </p:blipFill>
        <p:spPr>
          <a:xfrm>
            <a:off x="-2" y="0"/>
            <a:ext cx="12191996" cy="685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6637" y="3019167"/>
            <a:ext cx="4027166" cy="12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9550" y="0"/>
            <a:ext cx="4381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derstand">
  <p:cSld name="TITLE_ONLY_1_1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3"/>
          <p:cNvPicPr preferRelativeResize="0"/>
          <p:nvPr/>
        </p:nvPicPr>
        <p:blipFill rotWithShape="1">
          <a:blip r:embed="rId2">
            <a:alphaModFix/>
          </a:blip>
          <a:srcRect b="15081"/>
          <a:stretch/>
        </p:blipFill>
        <p:spPr>
          <a:xfrm>
            <a:off x="0" y="-45801"/>
            <a:ext cx="12192000" cy="69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3"/>
          <p:cNvSpPr/>
          <p:nvPr/>
        </p:nvSpPr>
        <p:spPr>
          <a:xfrm>
            <a:off x="0" y="-41500"/>
            <a:ext cx="12192000" cy="6903900"/>
          </a:xfrm>
          <a:prstGeom prst="rect">
            <a:avLst/>
          </a:prstGeom>
          <a:solidFill>
            <a:srgbClr val="F1F2F2">
              <a:alpha val="3000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2900" y="3102165"/>
            <a:ext cx="3626166" cy="6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derstand - conteúdo">
  <p:cSld name="TITLE_ONLY_1_1_1_1_1_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467" y="1007709"/>
            <a:ext cx="2406768" cy="43385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>
            <a:spLocks noGrp="1"/>
          </p:cNvSpPr>
          <p:nvPr>
            <p:ph type="body" idx="1"/>
          </p:nvPr>
        </p:nvSpPr>
        <p:spPr>
          <a:xfrm>
            <a:off x="2338300" y="4603633"/>
            <a:ext cx="19164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232" name="Google Shape;232;p44"/>
          <p:cNvSpPr txBox="1">
            <a:spLocks noGrp="1"/>
          </p:cNvSpPr>
          <p:nvPr>
            <p:ph type="body" idx="2"/>
          </p:nvPr>
        </p:nvSpPr>
        <p:spPr>
          <a:xfrm>
            <a:off x="611633" y="2080367"/>
            <a:ext cx="3332100" cy="1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ct">
  <p:cSld name="TITLE_ONLY_1_1_1_1_1_1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5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26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715" y="3102165"/>
            <a:ext cx="2552595" cy="6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ttract - conteúdo">
  <p:cSld name="TITLE_ONLY_1_1_1_1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833" y="980167"/>
            <a:ext cx="1745900" cy="44706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 txBox="1">
            <a:spLocks noGrp="1"/>
          </p:cNvSpPr>
          <p:nvPr>
            <p:ph type="body" idx="1"/>
          </p:nvPr>
        </p:nvSpPr>
        <p:spPr>
          <a:xfrm>
            <a:off x="2338300" y="4603633"/>
            <a:ext cx="19164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240" name="Google Shape;240;p46"/>
          <p:cNvSpPr txBox="1">
            <a:spLocks noGrp="1"/>
          </p:cNvSpPr>
          <p:nvPr>
            <p:ph type="body" idx="2"/>
          </p:nvPr>
        </p:nvSpPr>
        <p:spPr>
          <a:xfrm>
            <a:off x="611633" y="2080367"/>
            <a:ext cx="3332100" cy="1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gage">
  <p:cSld name="TITLE_ONLY_1_1_1_1_1_1_1_1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7"/>
          <p:cNvPicPr preferRelativeResize="0"/>
          <p:nvPr/>
        </p:nvPicPr>
        <p:blipFill rotWithShape="1">
          <a:blip r:embed="rId2">
            <a:alphaModFix/>
          </a:blip>
          <a:srcRect t="11293" b="10114"/>
          <a:stretch/>
        </p:blipFill>
        <p:spPr>
          <a:xfrm>
            <a:off x="0" y="0"/>
            <a:ext cx="1219200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7"/>
          <p:cNvSpPr/>
          <p:nvPr/>
        </p:nvSpPr>
        <p:spPr>
          <a:xfrm>
            <a:off x="0" y="-41500"/>
            <a:ext cx="12192000" cy="6903900"/>
          </a:xfrm>
          <a:prstGeom prst="rect">
            <a:avLst/>
          </a:prstGeom>
          <a:solidFill>
            <a:srgbClr val="F1F2F2">
              <a:alpha val="4192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4" name="Google Shape;2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337" y="3102164"/>
            <a:ext cx="2467320" cy="6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gage - conteúdo">
  <p:cSld name="TITLE_ONLY_1_1_1_1_1_1_1_1_1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70533" y="961850"/>
            <a:ext cx="1875632" cy="49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8"/>
          <p:cNvSpPr txBox="1">
            <a:spLocks noGrp="1"/>
          </p:cNvSpPr>
          <p:nvPr>
            <p:ph type="body" idx="1"/>
          </p:nvPr>
        </p:nvSpPr>
        <p:spPr>
          <a:xfrm>
            <a:off x="2338300" y="4603633"/>
            <a:ext cx="19164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248" name="Google Shape;248;p48"/>
          <p:cNvSpPr txBox="1">
            <a:spLocks noGrp="1"/>
          </p:cNvSpPr>
          <p:nvPr>
            <p:ph type="body" idx="2"/>
          </p:nvPr>
        </p:nvSpPr>
        <p:spPr>
          <a:xfrm>
            <a:off x="611633" y="2080367"/>
            <a:ext cx="3332100" cy="1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-engage">
  <p:cSld name="TITLE_ONLY_1_1_1_1_1_1_1_1_1_1_1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9"/>
          <p:cNvPicPr preferRelativeResize="0"/>
          <p:nvPr/>
        </p:nvPicPr>
        <p:blipFill rotWithShape="1">
          <a:blip r:embed="rId2">
            <a:alphaModFix/>
          </a:blip>
          <a:srcRect b="17898"/>
          <a:stretch/>
        </p:blipFill>
        <p:spPr>
          <a:xfrm>
            <a:off x="0" y="0"/>
            <a:ext cx="12192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>
              <a:alpha val="338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2" name="Google Shape;2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972" y="3102169"/>
            <a:ext cx="3046059" cy="653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-engage - conteúdo">
  <p:cSld name="TITLE_ONLY_1_1_1_1_1_1_1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8499" y="967133"/>
            <a:ext cx="2210934" cy="47443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50"/>
          <p:cNvSpPr txBox="1">
            <a:spLocks noGrp="1"/>
          </p:cNvSpPr>
          <p:nvPr>
            <p:ph type="body" idx="1"/>
          </p:nvPr>
        </p:nvSpPr>
        <p:spPr>
          <a:xfrm>
            <a:off x="2338300" y="4603633"/>
            <a:ext cx="1916400" cy="1001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●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Clr>
                <a:srgbClr val="FFB914"/>
              </a:buClr>
              <a:buSzPts val="1700"/>
              <a:buFont typeface="Dosis Medium"/>
              <a:buChar char="○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Clr>
                <a:srgbClr val="FFB914"/>
              </a:buClr>
              <a:buSzPts val="1700"/>
              <a:buFont typeface="Dosis Medium"/>
              <a:buChar char="■"/>
              <a:defRPr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defRPr>
            </a:lvl9pPr>
          </a:lstStyle>
          <a:p>
            <a:endParaRPr/>
          </a:p>
        </p:txBody>
      </p:sp>
      <p:sp>
        <p:nvSpPr>
          <p:cNvPr id="256" name="Google Shape;256;p50"/>
          <p:cNvSpPr txBox="1">
            <a:spLocks noGrp="1"/>
          </p:cNvSpPr>
          <p:nvPr>
            <p:ph type="body" idx="2"/>
          </p:nvPr>
        </p:nvSpPr>
        <p:spPr>
          <a:xfrm>
            <a:off x="611633" y="2080367"/>
            <a:ext cx="3332100" cy="129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2pPr>
            <a:lvl3pPr marL="1371600" lvl="2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3pPr>
            <a:lvl4pPr marL="1828800" lvl="3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4pPr>
            <a:lvl5pPr marL="2286000" lvl="4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5pPr>
            <a:lvl6pPr marL="2743200" lvl="5" indent="-336550" rtl="0">
              <a:spcBef>
                <a:spcPts val="2100"/>
              </a:spcBef>
              <a:spcAft>
                <a:spcPts val="0"/>
              </a:spcAft>
              <a:buSzPts val="1700"/>
              <a:buChar char="■"/>
              <a:defRPr/>
            </a:lvl6pPr>
            <a:lvl7pPr marL="3200400" lvl="6" indent="-336550" rtl="0">
              <a:spcBef>
                <a:spcPts val="2100"/>
              </a:spcBef>
              <a:spcAft>
                <a:spcPts val="0"/>
              </a:spcAft>
              <a:buSzPts val="1700"/>
              <a:buChar char="●"/>
              <a:defRPr/>
            </a:lvl7pPr>
            <a:lvl8pPr marL="3657600" lvl="7" indent="-336550" rtl="0">
              <a:spcBef>
                <a:spcPts val="2100"/>
              </a:spcBef>
              <a:spcAft>
                <a:spcPts val="0"/>
              </a:spcAft>
              <a:buSzPts val="1700"/>
              <a:buChar char="○"/>
              <a:defRPr/>
            </a:lvl8pPr>
            <a:lvl9pPr marL="4114800" lvl="8" indent="-336550" rtl="0">
              <a:spcBef>
                <a:spcPts val="2100"/>
              </a:spcBef>
              <a:spcAft>
                <a:spcPts val="2100"/>
              </a:spcAft>
              <a:buSzPts val="17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-capa - dados pessoais">
  <p:cSld name="ONE_COLUMN_TEXT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3" y="-6343"/>
            <a:ext cx="12192000" cy="686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51"/>
          <p:cNvPicPr preferRelativeResize="0"/>
          <p:nvPr/>
        </p:nvPicPr>
        <p:blipFill rotWithShape="1">
          <a:blip r:embed="rId3">
            <a:alphaModFix/>
          </a:blip>
          <a:srcRect l="64649" t="5701" r="7307" b="47019"/>
          <a:stretch/>
        </p:blipFill>
        <p:spPr>
          <a:xfrm>
            <a:off x="11381067" y="5932633"/>
            <a:ext cx="506134" cy="62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51"/>
          <p:cNvCxnSpPr/>
          <p:nvPr/>
        </p:nvCxnSpPr>
        <p:spPr>
          <a:xfrm>
            <a:off x="6177567" y="2156467"/>
            <a:ext cx="0" cy="2677200"/>
          </a:xfrm>
          <a:prstGeom prst="straightConnector1">
            <a:avLst/>
          </a:prstGeom>
          <a:noFill/>
          <a:ln w="9525" cap="flat" cmpd="sng">
            <a:solidFill>
              <a:srgbClr val="41414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1" name="Google Shape;261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500" y="2968101"/>
            <a:ext cx="3517034" cy="10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1"/>
          <p:cNvSpPr txBox="1"/>
          <p:nvPr/>
        </p:nvSpPr>
        <p:spPr>
          <a:xfrm>
            <a:off x="6423102" y="2185616"/>
            <a:ext cx="3864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FFB914"/>
                </a:solidFill>
                <a:latin typeface="Dosis"/>
                <a:ea typeface="Dosis"/>
                <a:cs typeface="Dosis"/>
                <a:sym typeface="Dosis"/>
              </a:rPr>
              <a:t>vamos conversar?</a:t>
            </a:r>
            <a:endParaRPr sz="2700" b="1">
              <a:solidFill>
                <a:srgbClr val="FFB91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3" name="Google Shape;263;p51"/>
          <p:cNvSpPr txBox="1">
            <a:spLocks noGrp="1"/>
          </p:cNvSpPr>
          <p:nvPr>
            <p:ph type="subTitle" idx="1"/>
          </p:nvPr>
        </p:nvSpPr>
        <p:spPr>
          <a:xfrm>
            <a:off x="6462000" y="2799267"/>
            <a:ext cx="3978900" cy="44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64" name="Google Shape;264;p51"/>
          <p:cNvSpPr txBox="1">
            <a:spLocks noGrp="1"/>
          </p:cNvSpPr>
          <p:nvPr>
            <p:ph type="subTitle" idx="2"/>
          </p:nvPr>
        </p:nvSpPr>
        <p:spPr>
          <a:xfrm>
            <a:off x="6462000" y="3223600"/>
            <a:ext cx="3978900" cy="44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rgbClr val="41414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51"/>
          <p:cNvSpPr txBox="1">
            <a:spLocks noGrp="1"/>
          </p:cNvSpPr>
          <p:nvPr>
            <p:ph type="subTitle" idx="3"/>
          </p:nvPr>
        </p:nvSpPr>
        <p:spPr>
          <a:xfrm>
            <a:off x="6462000" y="3664400"/>
            <a:ext cx="3978900" cy="44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rgbClr val="414141"/>
                </a:solidFill>
              </a:defRPr>
            </a:lvl9pPr>
          </a:lstStyle>
          <a:p>
            <a:endParaRPr/>
          </a:p>
        </p:txBody>
      </p:sp>
      <p:sp>
        <p:nvSpPr>
          <p:cNvPr id="266" name="Google Shape;266;p51"/>
          <p:cNvSpPr txBox="1">
            <a:spLocks noGrp="1"/>
          </p:cNvSpPr>
          <p:nvPr>
            <p:ph type="subTitle" idx="4"/>
          </p:nvPr>
        </p:nvSpPr>
        <p:spPr>
          <a:xfrm>
            <a:off x="6462000" y="4105200"/>
            <a:ext cx="3978900" cy="44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2pPr>
            <a:lvl3pPr lvl="2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3pPr>
            <a:lvl4pPr lvl="3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4pPr>
            <a:lvl5pPr lvl="4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5pPr>
            <a:lvl6pPr lvl="5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6pPr>
            <a:lvl7pPr lvl="6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7pPr>
            <a:lvl8pPr lvl="7" rtl="0">
              <a:spcBef>
                <a:spcPts val="2100"/>
              </a:spcBef>
              <a:spcAft>
                <a:spcPts val="0"/>
              </a:spcAft>
              <a:buNone/>
              <a:defRPr sz="1900">
                <a:solidFill>
                  <a:srgbClr val="414141"/>
                </a:solidFill>
              </a:defRPr>
            </a:lvl8pPr>
            <a:lvl9pPr lvl="8" rtl="0">
              <a:spcBef>
                <a:spcPts val="2100"/>
              </a:spcBef>
              <a:spcAft>
                <a:spcPts val="2100"/>
              </a:spcAft>
              <a:buNone/>
              <a:defRPr sz="1900">
                <a:solidFill>
                  <a:srgbClr val="41414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ra-capa">
  <p:cSld name="ONE_COLUMN_TEXT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33" y="-6343"/>
            <a:ext cx="12192000" cy="6864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52"/>
          <p:cNvPicPr preferRelativeResize="0"/>
          <p:nvPr/>
        </p:nvPicPr>
        <p:blipFill rotWithShape="1">
          <a:blip r:embed="rId3">
            <a:alphaModFix/>
          </a:blip>
          <a:srcRect l="64649" t="5701" r="7307" b="47019"/>
          <a:stretch/>
        </p:blipFill>
        <p:spPr>
          <a:xfrm>
            <a:off x="11381067" y="5932633"/>
            <a:ext cx="506134" cy="6205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52"/>
          <p:cNvCxnSpPr/>
          <p:nvPr/>
        </p:nvCxnSpPr>
        <p:spPr>
          <a:xfrm>
            <a:off x="6177567" y="1986983"/>
            <a:ext cx="0" cy="3027900"/>
          </a:xfrm>
          <a:prstGeom prst="straightConnector1">
            <a:avLst/>
          </a:prstGeom>
          <a:noFill/>
          <a:ln w="9525" cap="flat" cmpd="sng">
            <a:solidFill>
              <a:srgbClr val="41414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1" name="Google Shape;271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86500" y="2968101"/>
            <a:ext cx="3517034" cy="1065766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52"/>
          <p:cNvSpPr txBox="1"/>
          <p:nvPr/>
        </p:nvSpPr>
        <p:spPr>
          <a:xfrm>
            <a:off x="6491102" y="1940182"/>
            <a:ext cx="3864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 b="1">
                <a:solidFill>
                  <a:srgbClr val="FFB914"/>
                </a:solidFill>
                <a:latin typeface="Dosis"/>
                <a:ea typeface="Dosis"/>
                <a:cs typeface="Dosis"/>
                <a:sym typeface="Dosis"/>
              </a:rPr>
              <a:t>vamos conversar?</a:t>
            </a:r>
            <a:endParaRPr sz="2700" b="1">
              <a:solidFill>
                <a:srgbClr val="FFB91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Google Shape;273;p52"/>
          <p:cNvSpPr txBox="1"/>
          <p:nvPr/>
        </p:nvSpPr>
        <p:spPr>
          <a:xfrm>
            <a:off x="7116090" y="3213980"/>
            <a:ext cx="3671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+55 11 </a:t>
            </a:r>
            <a:r>
              <a:rPr lang="pt-BR"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3034.2526</a:t>
            </a:r>
            <a:r>
              <a:rPr lang="pt-BR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t-BR" sz="1900">
                <a:solidFill>
                  <a:srgbClr val="FFB914"/>
                </a:solidFill>
                <a:latin typeface="Dosis"/>
                <a:ea typeface="Dosis"/>
                <a:cs typeface="Dosis"/>
                <a:sym typeface="Dosis"/>
              </a:rPr>
              <a:t>São Paulo</a:t>
            </a:r>
            <a:endParaRPr sz="1900">
              <a:solidFill>
                <a:srgbClr val="FFB91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Google Shape;274;p52"/>
          <p:cNvSpPr txBox="1"/>
          <p:nvPr/>
        </p:nvSpPr>
        <p:spPr>
          <a:xfrm>
            <a:off x="7116085" y="3838547"/>
            <a:ext cx="41433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+55 48 </a:t>
            </a:r>
            <a:r>
              <a:rPr lang="pt-BR"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3232.3200</a:t>
            </a:r>
            <a:r>
              <a:rPr lang="pt-BR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t-BR" sz="1900">
                <a:solidFill>
                  <a:srgbClr val="FFB914"/>
                </a:solidFill>
                <a:latin typeface="Dosis"/>
                <a:ea typeface="Dosis"/>
                <a:cs typeface="Dosis"/>
                <a:sym typeface="Dosis"/>
              </a:rPr>
              <a:t>Florianópolis</a:t>
            </a:r>
            <a:endParaRPr sz="1900" b="1">
              <a:solidFill>
                <a:srgbClr val="FFB9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52"/>
          <p:cNvSpPr txBox="1"/>
          <p:nvPr/>
        </p:nvSpPr>
        <p:spPr>
          <a:xfrm>
            <a:off x="7116069" y="2584849"/>
            <a:ext cx="38640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neemu@chaordic</a:t>
            </a:r>
            <a:r>
              <a:rPr lang="pt-BR"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.com.br</a:t>
            </a:r>
            <a:endParaRPr sz="1900" b="1">
              <a:solidFill>
                <a:srgbClr val="41414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6" name="Google Shape;276;p52" descr="contato5FLN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1417" y="3820047"/>
            <a:ext cx="442167" cy="44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2" descr="contato5Mail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1417" y="2570280"/>
            <a:ext cx="442167" cy="44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52" descr="contato5SP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627984" y="3201730"/>
            <a:ext cx="429066" cy="42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 descr="IconeDeArara.png"/>
          <p:cNvPicPr preferRelativeResize="0"/>
          <p:nvPr/>
        </p:nvPicPr>
        <p:blipFill rotWithShape="1">
          <a:blip r:embed="rId8">
            <a:alphaModFix/>
          </a:blip>
          <a:srcRect t="-6495" r="10" b="-6473"/>
          <a:stretch/>
        </p:blipFill>
        <p:spPr>
          <a:xfrm>
            <a:off x="6621433" y="4465975"/>
            <a:ext cx="442166" cy="457442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2"/>
          <p:cNvSpPr txBox="1"/>
          <p:nvPr/>
        </p:nvSpPr>
        <p:spPr>
          <a:xfrm>
            <a:off x="7116091" y="4461247"/>
            <a:ext cx="36711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+55 92 </a:t>
            </a:r>
            <a:r>
              <a:rPr lang="pt-BR" sz="1900" b="1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  <a:t>3347.0070</a:t>
            </a:r>
            <a:r>
              <a:rPr lang="pt-BR" sz="19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pt-BR" sz="1900">
                <a:solidFill>
                  <a:srgbClr val="FFB914"/>
                </a:solidFill>
                <a:latin typeface="Dosis"/>
                <a:ea typeface="Dosis"/>
                <a:cs typeface="Dosis"/>
                <a:sym typeface="Dosis"/>
              </a:rPr>
              <a:t>Manaus</a:t>
            </a:r>
            <a:endParaRPr sz="1900" b="1">
              <a:solidFill>
                <a:srgbClr val="FFB91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leta de cores">
  <p:cSld name="MAIN_POINT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3"/>
          <p:cNvSpPr/>
          <p:nvPr/>
        </p:nvSpPr>
        <p:spPr>
          <a:xfrm>
            <a:off x="0" y="0"/>
            <a:ext cx="2535300" cy="1292100"/>
          </a:xfrm>
          <a:prstGeom prst="rect">
            <a:avLst/>
          </a:prstGeom>
          <a:solidFill>
            <a:srgbClr val="6E4B8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3"/>
          <p:cNvSpPr/>
          <p:nvPr/>
        </p:nvSpPr>
        <p:spPr>
          <a:xfrm>
            <a:off x="0" y="1292000"/>
            <a:ext cx="2535300" cy="4410000"/>
          </a:xfrm>
          <a:prstGeom prst="rect">
            <a:avLst/>
          </a:prstGeom>
          <a:solidFill>
            <a:srgbClr val="411E5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53"/>
          <p:cNvSpPr/>
          <p:nvPr/>
        </p:nvSpPr>
        <p:spPr>
          <a:xfrm>
            <a:off x="0" y="5602733"/>
            <a:ext cx="2535300" cy="1253100"/>
          </a:xfrm>
          <a:prstGeom prst="rect">
            <a:avLst/>
          </a:prstGeom>
          <a:solidFill>
            <a:srgbClr val="280A3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53"/>
          <p:cNvSpPr/>
          <p:nvPr/>
        </p:nvSpPr>
        <p:spPr>
          <a:xfrm>
            <a:off x="2535200" y="3429000"/>
            <a:ext cx="2535300" cy="2272800"/>
          </a:xfrm>
          <a:prstGeom prst="rect">
            <a:avLst/>
          </a:prstGeom>
          <a:solidFill>
            <a:srgbClr val="F0462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3"/>
          <p:cNvSpPr/>
          <p:nvPr/>
        </p:nvSpPr>
        <p:spPr>
          <a:xfrm>
            <a:off x="2535200" y="5602733"/>
            <a:ext cx="2535300" cy="1253100"/>
          </a:xfrm>
          <a:prstGeom prst="rect">
            <a:avLst/>
          </a:prstGeom>
          <a:solidFill>
            <a:srgbClr val="D23C2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53"/>
          <p:cNvSpPr/>
          <p:nvPr/>
        </p:nvSpPr>
        <p:spPr>
          <a:xfrm>
            <a:off x="5070400" y="3429000"/>
            <a:ext cx="2606400" cy="2272800"/>
          </a:xfrm>
          <a:prstGeom prst="rect">
            <a:avLst/>
          </a:prstGeom>
          <a:solidFill>
            <a:srgbClr val="FFB9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53"/>
          <p:cNvSpPr/>
          <p:nvPr/>
        </p:nvSpPr>
        <p:spPr>
          <a:xfrm>
            <a:off x="5070400" y="5602733"/>
            <a:ext cx="2606400" cy="1253100"/>
          </a:xfrm>
          <a:prstGeom prst="rect">
            <a:avLst/>
          </a:prstGeom>
          <a:solidFill>
            <a:srgbClr val="DCA0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53"/>
          <p:cNvSpPr/>
          <p:nvPr/>
        </p:nvSpPr>
        <p:spPr>
          <a:xfrm>
            <a:off x="7676800" y="4547867"/>
            <a:ext cx="4515300" cy="5487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3"/>
          <p:cNvSpPr/>
          <p:nvPr/>
        </p:nvSpPr>
        <p:spPr>
          <a:xfrm>
            <a:off x="7676800" y="5096783"/>
            <a:ext cx="4515300" cy="5079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3"/>
          <p:cNvSpPr/>
          <p:nvPr/>
        </p:nvSpPr>
        <p:spPr>
          <a:xfrm>
            <a:off x="7676800" y="5604800"/>
            <a:ext cx="4515300" cy="1253100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2" name="Google Shape;292;p53"/>
          <p:cNvPicPr preferRelativeResize="0"/>
          <p:nvPr/>
        </p:nvPicPr>
        <p:blipFill rotWithShape="1">
          <a:blip r:embed="rId2">
            <a:alphaModFix/>
          </a:blip>
          <a:srcRect t="16394"/>
          <a:stretch/>
        </p:blipFill>
        <p:spPr>
          <a:xfrm>
            <a:off x="2535200" y="-1"/>
            <a:ext cx="51416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53"/>
          <p:cNvSpPr txBox="1"/>
          <p:nvPr/>
        </p:nvSpPr>
        <p:spPr>
          <a:xfrm>
            <a:off x="278403" y="388797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#6e4b87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4" name="Google Shape;294;p53"/>
          <p:cNvSpPr txBox="1"/>
          <p:nvPr/>
        </p:nvSpPr>
        <p:spPr>
          <a:xfrm>
            <a:off x="278403" y="3190164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#411e5a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" name="Google Shape;295;p53"/>
          <p:cNvSpPr txBox="1"/>
          <p:nvPr/>
        </p:nvSpPr>
        <p:spPr>
          <a:xfrm>
            <a:off x="278403" y="5972131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#280a3c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" name="Google Shape;296;p53"/>
          <p:cNvSpPr txBox="1"/>
          <p:nvPr/>
        </p:nvSpPr>
        <p:spPr>
          <a:xfrm>
            <a:off x="2813603" y="4282947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#f0462d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" name="Google Shape;297;p53"/>
          <p:cNvSpPr txBox="1"/>
          <p:nvPr/>
        </p:nvSpPr>
        <p:spPr>
          <a:xfrm>
            <a:off x="2813603" y="5974214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#d23c28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" name="Google Shape;298;p53"/>
          <p:cNvSpPr txBox="1"/>
          <p:nvPr/>
        </p:nvSpPr>
        <p:spPr>
          <a:xfrm>
            <a:off x="5384403" y="5974214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#dca014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" name="Google Shape;299;p53"/>
          <p:cNvSpPr txBox="1"/>
          <p:nvPr/>
        </p:nvSpPr>
        <p:spPr>
          <a:xfrm>
            <a:off x="5384403" y="4282964"/>
            <a:ext cx="1978500" cy="514500"/>
          </a:xfrm>
          <a:prstGeom prst="rect">
            <a:avLst/>
          </a:prstGeom>
          <a:solidFill>
            <a:srgbClr val="FFB9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#ffb914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" name="Google Shape;300;p53"/>
          <p:cNvSpPr txBox="1"/>
          <p:nvPr/>
        </p:nvSpPr>
        <p:spPr>
          <a:xfrm>
            <a:off x="8945203" y="5972131"/>
            <a:ext cx="1978500" cy="5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#414141</a:t>
            </a:r>
            <a:endParaRPr sz="13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5"/>
          <p:cNvSpPr txBox="1">
            <a:spLocks noGrp="1"/>
          </p:cNvSpPr>
          <p:nvPr>
            <p:ph type="sldNum" idx="12"/>
          </p:nvPr>
        </p:nvSpPr>
        <p:spPr>
          <a:xfrm>
            <a:off x="11296610" y="6217623"/>
            <a:ext cx="7314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375" tIns="152375" rIns="152375" bIns="15237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"/>
              <a:buFont typeface="Arial"/>
              <a:buNone/>
              <a:defRPr sz="112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1_Custom Layout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Duas Partes de Conteúdo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320000">
            <a:off x="5479225" y="-5823276"/>
            <a:ext cx="12516093" cy="150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8" descr="Uma imagem contendo objeto&#10;&#10;Descrição gerada com alta confianç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2640" y="5730590"/>
            <a:ext cx="940775" cy="60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xo">
  <p:cSld name="Roxo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541996" y="-4665961"/>
            <a:ext cx="12516093" cy="1501804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60"/>
          <p:cNvSpPr/>
          <p:nvPr/>
        </p:nvSpPr>
        <p:spPr>
          <a:xfrm>
            <a:off x="0" y="4157773"/>
            <a:ext cx="6434100" cy="2470500"/>
          </a:xfrm>
          <a:prstGeom prst="rect">
            <a:avLst/>
          </a:prstGeom>
          <a:gradFill>
            <a:gsLst>
              <a:gs pos="0">
                <a:srgbClr val="F73D28"/>
              </a:gs>
              <a:gs pos="100000">
                <a:srgbClr val="FF7018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5" name="Google Shape;315;p60" descr="Uma imagem contendo objeto&#10;&#10;Descrição gerada com alta confianç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2640" y="5730590"/>
            <a:ext cx="940775" cy="60603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0"/>
          <p:cNvSpPr/>
          <p:nvPr/>
        </p:nvSpPr>
        <p:spPr>
          <a:xfrm>
            <a:off x="389468" y="419100"/>
            <a:ext cx="11409900" cy="60357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>
  <p:cSld name="Cabeçalho da Seção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mples" type="title">
  <p:cSld name="Simples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94639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1_Título e conteúd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4946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70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1F2F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01E5A"/>
              </a:buClr>
              <a:buSzPts val="4000"/>
              <a:buFont typeface="Dosis"/>
              <a:buNone/>
              <a:defRPr sz="4000" b="1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●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○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■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●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○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■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●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65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 Light"/>
              <a:buChar char="○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65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700"/>
              <a:buFont typeface="Roboto Light"/>
              <a:buChar char="■"/>
              <a:defRPr sz="17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10" r:id="rId8"/>
    <p:sldLayoutId id="214748371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6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68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7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microsoft.com/office/2007/relationships/media" Target="../media/media2.mkv"/><Relationship Id="rId7" Type="http://schemas.openxmlformats.org/officeDocument/2006/relationships/image" Target="../media/image49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56.png"/><Relationship Id="rId11" Type="http://schemas.openxmlformats.org/officeDocument/2006/relationships/image" Target="../media/image70.sv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69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6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2.png"/><Relationship Id="rId5" Type="http://schemas.openxmlformats.org/officeDocument/2006/relationships/image" Target="../media/image47.png"/><Relationship Id="rId10" Type="http://schemas.openxmlformats.org/officeDocument/2006/relationships/image" Target="../media/image67.svg"/><Relationship Id="rId4" Type="http://schemas.openxmlformats.org/officeDocument/2006/relationships/image" Target="../media/image49.png"/><Relationship Id="rId9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4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slideLayout" Target="../slideLayouts/slideLayout56.xml"/><Relationship Id="rId7" Type="http://schemas.openxmlformats.org/officeDocument/2006/relationships/image" Target="../media/image69.png"/><Relationship Id="rId2" Type="http://schemas.microsoft.com/office/2007/relationships/media" Target="../media/media3.mkv"/><Relationship Id="rId1" Type="http://schemas.openxmlformats.org/officeDocument/2006/relationships/video" Target="NULL" TargetMode="External"/><Relationship Id="rId6" Type="http://schemas.openxmlformats.org/officeDocument/2006/relationships/image" Target="../media/image49.png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8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56.png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66.png"/><Relationship Id="rId5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8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44.jp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86.gif"/><Relationship Id="rId5" Type="http://schemas.openxmlformats.org/officeDocument/2006/relationships/image" Target="../media/image84.png"/><Relationship Id="rId10" Type="http://schemas.openxmlformats.org/officeDocument/2006/relationships/image" Target="../media/image87.png"/><Relationship Id="rId4" Type="http://schemas.openxmlformats.org/officeDocument/2006/relationships/image" Target="../media/image75.png"/><Relationship Id="rId9" Type="http://schemas.openxmlformats.org/officeDocument/2006/relationships/image" Target="../media/image8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88.png"/><Relationship Id="rId7" Type="http://schemas.openxmlformats.org/officeDocument/2006/relationships/image" Target="../media/image90.sv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75.pn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49.png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6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2.svg"/><Relationship Id="rId5" Type="http://schemas.openxmlformats.org/officeDocument/2006/relationships/diagramData" Target="../diagrams/data1.xml"/><Relationship Id="rId10" Type="http://schemas.openxmlformats.org/officeDocument/2006/relationships/image" Target="../media/image51.png"/><Relationship Id="rId4" Type="http://schemas.openxmlformats.org/officeDocument/2006/relationships/image" Target="../media/image49.pn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58.svg"/><Relationship Id="rId3" Type="http://schemas.openxmlformats.org/officeDocument/2006/relationships/image" Target="../media/image56.png"/><Relationship Id="rId7" Type="http://schemas.openxmlformats.org/officeDocument/2006/relationships/diagramData" Target="../diagrams/data2.xml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svg"/><Relationship Id="rId11" Type="http://schemas.microsoft.com/office/2007/relationships/diagramDrawing" Target="../diagrams/drawing2.xml"/><Relationship Id="rId5" Type="http://schemas.openxmlformats.org/officeDocument/2006/relationships/image" Target="../media/image51.png"/><Relationship Id="rId10" Type="http://schemas.openxmlformats.org/officeDocument/2006/relationships/diagramColors" Target="../diagrams/colors2.xml"/><Relationship Id="rId4" Type="http://schemas.openxmlformats.org/officeDocument/2006/relationships/image" Target="../media/image49.png"/><Relationship Id="rId9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gif"/><Relationship Id="rId5" Type="http://schemas.openxmlformats.org/officeDocument/2006/relationships/image" Target="../media/image59.gif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7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41;p65">
            <a:extLst>
              <a:ext uri="{FF2B5EF4-FFF2-40B4-BE49-F238E27FC236}">
                <a16:creationId xmlns:a16="http://schemas.microsoft.com/office/drawing/2014/main" id="{3F31CFF8-CFE2-4DB6-8A4F-086F0F856467}"/>
              </a:ext>
            </a:extLst>
          </p:cNvPr>
          <p:cNvSpPr/>
          <p:nvPr/>
        </p:nvSpPr>
        <p:spPr>
          <a:xfrm>
            <a:off x="6375400" y="1972733"/>
            <a:ext cx="5175574" cy="2639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BR" sz="5000" dirty="0">
                <a:solidFill>
                  <a:srgbClr val="F3F3F3"/>
                </a:solidFill>
                <a:latin typeface="Dosis"/>
                <a:ea typeface="Dosis"/>
                <a:cs typeface="Dosis"/>
                <a:sym typeface="Dosis"/>
              </a:rPr>
              <a:t>Programa de </a:t>
            </a:r>
            <a:r>
              <a:rPr lang="pt-BR" sz="5000" b="1" dirty="0">
                <a:solidFill>
                  <a:srgbClr val="F3F3F3"/>
                </a:solidFill>
                <a:latin typeface="Dosis"/>
                <a:ea typeface="Dosis"/>
                <a:cs typeface="Dosis"/>
                <a:sym typeface="Dosis"/>
              </a:rPr>
              <a:t>Estágio de Férias</a:t>
            </a:r>
            <a:endParaRPr sz="5000" b="1" dirty="0">
              <a:solidFill>
                <a:srgbClr val="F3F3F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" name="Google Shape;342;p65">
            <a:extLst>
              <a:ext uri="{FF2B5EF4-FFF2-40B4-BE49-F238E27FC236}">
                <a16:creationId xmlns:a16="http://schemas.microsoft.com/office/drawing/2014/main" id="{A73B5211-0A0D-4BAC-8ABD-D1289AF98DA9}"/>
              </a:ext>
            </a:extLst>
          </p:cNvPr>
          <p:cNvSpPr/>
          <p:nvPr/>
        </p:nvSpPr>
        <p:spPr>
          <a:xfrm>
            <a:off x="6493599" y="4162788"/>
            <a:ext cx="2510100" cy="45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482B"/>
              </a:gs>
              <a:gs pos="100000">
                <a:srgbClr val="FCB712"/>
              </a:gs>
            </a:gsLst>
            <a:lin ang="2700006" scaled="0"/>
          </a:gradFill>
          <a:ln>
            <a:noFill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987527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/>
        </p:nvSpPr>
        <p:spPr>
          <a:xfrm>
            <a:off x="3381110" y="1785651"/>
            <a:ext cx="7413342" cy="18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4000" b="1" dirty="0">
                <a:solidFill>
                  <a:srgbClr val="F3F3F3"/>
                </a:solidFill>
                <a:latin typeface="Dosis"/>
                <a:ea typeface="Dosis"/>
                <a:cs typeface="Dosis"/>
                <a:sym typeface="Dosis"/>
              </a:rPr>
              <a:t>RPA – Robotic Process Automation</a:t>
            </a:r>
            <a:endParaRPr sz="4000" b="1" dirty="0">
              <a:solidFill>
                <a:srgbClr val="F3F3F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50" name="Google Shape;350;p66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2;p65">
            <a:extLst>
              <a:ext uri="{FF2B5EF4-FFF2-40B4-BE49-F238E27FC236}">
                <a16:creationId xmlns:a16="http://schemas.microsoft.com/office/drawing/2014/main" id="{5392E061-9C1C-4D3A-84C7-C59A4548B198}"/>
              </a:ext>
            </a:extLst>
          </p:cNvPr>
          <p:cNvSpPr/>
          <p:nvPr/>
        </p:nvSpPr>
        <p:spPr>
          <a:xfrm>
            <a:off x="5371081" y="3600951"/>
            <a:ext cx="3433399" cy="4353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482B"/>
              </a:gs>
              <a:gs pos="100000">
                <a:srgbClr val="FCB712"/>
              </a:gs>
            </a:gsLst>
            <a:lin ang="2700006" scaled="0"/>
          </a:gradFill>
          <a:ln>
            <a:noFill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Web Application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" name="Gráfico 7" descr="Robô">
            <a:extLst>
              <a:ext uri="{FF2B5EF4-FFF2-40B4-BE49-F238E27FC236}">
                <a16:creationId xmlns:a16="http://schemas.microsoft.com/office/drawing/2014/main" id="{1A418A84-DEDC-4E15-A84A-5AB77B578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548" y="1785651"/>
            <a:ext cx="1491253" cy="149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7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Web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999788" y="6032499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3;p105">
            <a:extLst>
              <a:ext uri="{FF2B5EF4-FFF2-40B4-BE49-F238E27FC236}">
                <a16:creationId xmlns:a16="http://schemas.microsoft.com/office/drawing/2014/main" id="{0210F980-3717-481D-B798-1671F9593246}"/>
              </a:ext>
            </a:extLst>
          </p:cNvPr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650067" y="6483832"/>
            <a:ext cx="6891866" cy="3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 descr="Tela de computador com texto&#10;&#10;Descrição gerada automaticamente">
            <a:extLst>
              <a:ext uri="{FF2B5EF4-FFF2-40B4-BE49-F238E27FC236}">
                <a16:creationId xmlns:a16="http://schemas.microsoft.com/office/drawing/2014/main" id="{33CA715D-3151-4939-9FE8-23211E8382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0067" y="719158"/>
            <a:ext cx="6891866" cy="5889767"/>
          </a:xfrm>
          <a:prstGeom prst="roundRect">
            <a:avLst>
              <a:gd name="adj" fmla="val 1767"/>
            </a:avLst>
          </a:prstGeom>
        </p:spPr>
      </p:pic>
      <p:pic>
        <p:nvPicPr>
          <p:cNvPr id="8" name="Imagem 7" descr="Tela de computador com fundo preto&#10;&#10;Descrição gerada automaticamente">
            <a:extLst>
              <a:ext uri="{FF2B5EF4-FFF2-40B4-BE49-F238E27FC236}">
                <a16:creationId xmlns:a16="http://schemas.microsoft.com/office/drawing/2014/main" id="{2B1E85DC-363E-459A-A601-03F3C8C919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0066" y="719158"/>
            <a:ext cx="6891865" cy="5889767"/>
          </a:xfrm>
          <a:prstGeom prst="roundRect">
            <a:avLst>
              <a:gd name="adj" fmla="val 1482"/>
            </a:avLst>
          </a:prstGeom>
        </p:spPr>
      </p:pic>
      <p:pic>
        <p:nvPicPr>
          <p:cNvPr id="4" name="Gráfico 3" descr="Imagens">
            <a:extLst>
              <a:ext uri="{FF2B5EF4-FFF2-40B4-BE49-F238E27FC236}">
                <a16:creationId xmlns:a16="http://schemas.microsoft.com/office/drawing/2014/main" id="{C2AFFF7A-CE03-4331-8764-7ADEBD5C3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99788" y="607037"/>
            <a:ext cx="914400" cy="9144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465CF26-8F43-49EB-B164-C044B16AFCE0}"/>
              </a:ext>
            </a:extLst>
          </p:cNvPr>
          <p:cNvCxnSpPr>
            <a:cxnSpLocks/>
          </p:cNvCxnSpPr>
          <p:nvPr/>
        </p:nvCxnSpPr>
        <p:spPr>
          <a:xfrm flipH="1">
            <a:off x="4000501" y="3638550"/>
            <a:ext cx="390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FFF35B38-1BB2-45FA-AE52-17C1D53485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05959" y="3059866"/>
            <a:ext cx="678601" cy="244446"/>
          </a:xfrm>
          <a:prstGeom prst="curvedConnector3">
            <a:avLst>
              <a:gd name="adj1" fmla="val 99363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D3DAF32E-9A15-4100-864E-EB37B4C559D5}"/>
              </a:ext>
            </a:extLst>
          </p:cNvPr>
          <p:cNvCxnSpPr/>
          <p:nvPr/>
        </p:nvCxnSpPr>
        <p:spPr>
          <a:xfrm>
            <a:off x="3223036" y="4572000"/>
            <a:ext cx="24444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6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4740"/>
            <a:ext cx="12192001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Web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6">
            <a:alphaModFix/>
          </a:blip>
          <a:srcRect t="209" b="219"/>
          <a:stretch/>
        </p:blipFill>
        <p:spPr>
          <a:xfrm>
            <a:off x="11071395" y="6084133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2020-01-30 11-53-16">
            <a:hlinkClick r:id="" action="ppaction://media"/>
            <a:extLst>
              <a:ext uri="{FF2B5EF4-FFF2-40B4-BE49-F238E27FC236}">
                <a16:creationId xmlns:a16="http://schemas.microsoft.com/office/drawing/2014/main" id="{D1AE0926-32F5-4679-96F2-251B47A6D7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32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9533" y="719159"/>
            <a:ext cx="10352710" cy="59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D1A3C2C4-18A2-4B80-B597-29B88359C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71407" y="607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2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-4740"/>
            <a:ext cx="12192001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Web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7">
            <a:alphaModFix/>
          </a:blip>
          <a:srcRect t="209" b="219"/>
          <a:stretch/>
        </p:blipFill>
        <p:spPr>
          <a:xfrm>
            <a:off x="11071395" y="6084133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2020-01-30 11-53-16">
            <a:hlinkClick r:id="" action="ppaction://media"/>
            <a:extLst>
              <a:ext uri="{FF2B5EF4-FFF2-40B4-BE49-F238E27FC236}">
                <a16:creationId xmlns:a16="http://schemas.microsoft.com/office/drawing/2014/main" id="{D1AE0926-32F5-4679-96F2-251B47A6D7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32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9533" y="719159"/>
            <a:ext cx="10352710" cy="594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Script Jira 2">
            <a:hlinkClick r:id="" action="ppaction://media"/>
            <a:extLst>
              <a:ext uri="{FF2B5EF4-FFF2-40B4-BE49-F238E27FC236}">
                <a16:creationId xmlns:a16="http://schemas.microsoft.com/office/drawing/2014/main" id="{ED00FCE1-4356-4B77-8E84-EC822437DB5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3400" end="2733"/>
                </p14:media>
              </p:ext>
            </p:extLst>
          </p:nvPr>
        </p:nvPicPr>
        <p:blipFill rotWithShape="1">
          <a:blip r:embed="rId9"/>
          <a:srcRect r="82"/>
          <a:stretch/>
        </p:blipFill>
        <p:spPr>
          <a:xfrm>
            <a:off x="499534" y="719160"/>
            <a:ext cx="10352710" cy="594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D1A3C2C4-18A2-4B80-B597-29B88359CE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71407" y="607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0"/>
            <a:ext cx="12192001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Web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1071395" y="6084133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683;p105">
            <a:extLst>
              <a:ext uri="{FF2B5EF4-FFF2-40B4-BE49-F238E27FC236}">
                <a16:creationId xmlns:a16="http://schemas.microsoft.com/office/drawing/2014/main" id="{CB3BC07B-56C2-4F3F-9A1C-4F546E62AE70}"/>
              </a:ext>
            </a:extLst>
          </p:cNvPr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24288" y="6485728"/>
            <a:ext cx="10972800" cy="3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Imagem 1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4AA7F2C-94C1-40A2-83FC-37F7AD135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887" y="669573"/>
            <a:ext cx="10571644" cy="5974701"/>
          </a:xfrm>
          <a:prstGeom prst="roundRect">
            <a:avLst>
              <a:gd name="adj" fmla="val 2209"/>
            </a:avLst>
          </a:prstGeom>
        </p:spPr>
      </p:pic>
      <p:pic>
        <p:nvPicPr>
          <p:cNvPr id="18" name="Imagem 1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D912C59-8A30-4ABA-95F9-F3C8A4BFCD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887" y="669573"/>
            <a:ext cx="10571643" cy="5977467"/>
          </a:xfrm>
          <a:prstGeom prst="roundRect">
            <a:avLst>
              <a:gd name="adj" fmla="val 1824"/>
            </a:avLst>
          </a:prstGeom>
        </p:spPr>
      </p:pic>
      <p:pic>
        <p:nvPicPr>
          <p:cNvPr id="26" name="Imagem 25" descr="Uma imagem contendo screenshot, texto, computador&#10;&#10;Descrição gerada automaticamente">
            <a:extLst>
              <a:ext uri="{FF2B5EF4-FFF2-40B4-BE49-F238E27FC236}">
                <a16:creationId xmlns:a16="http://schemas.microsoft.com/office/drawing/2014/main" id="{484866AC-4538-4E81-A5FB-008228B0EB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887" y="670610"/>
            <a:ext cx="10571643" cy="5970897"/>
          </a:xfrm>
          <a:prstGeom prst="roundRect">
            <a:avLst>
              <a:gd name="adj" fmla="val 1794"/>
            </a:avLst>
          </a:prstGeom>
        </p:spPr>
      </p:pic>
      <p:pic>
        <p:nvPicPr>
          <p:cNvPr id="11" name="Gráfico 10" descr="Imagens">
            <a:extLst>
              <a:ext uri="{FF2B5EF4-FFF2-40B4-BE49-F238E27FC236}">
                <a16:creationId xmlns:a16="http://schemas.microsoft.com/office/drawing/2014/main" id="{BB6EE0F0-7CDE-4E06-92E6-EF4FD80E9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2194" y="60703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7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l="1028" r="1038"/>
          <a:stretch/>
        </p:blipFill>
        <p:spPr>
          <a:xfrm>
            <a:off x="0" y="0"/>
            <a:ext cx="6072965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sp>
        <p:nvSpPr>
          <p:cNvPr id="414" name="Google Shape;414;p75"/>
          <p:cNvSpPr txBox="1"/>
          <p:nvPr/>
        </p:nvSpPr>
        <p:spPr>
          <a:xfrm>
            <a:off x="910040" y="2585733"/>
            <a:ext cx="43644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Limitações</a:t>
            </a:r>
            <a:endParaRPr sz="3700" dirty="0">
              <a:solidFill>
                <a:srgbClr val="FFB914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15" name="Google Shape;415;p75"/>
          <p:cNvSpPr txBox="1"/>
          <p:nvPr/>
        </p:nvSpPr>
        <p:spPr>
          <a:xfrm>
            <a:off x="6417574" y="262695"/>
            <a:ext cx="4681162" cy="6349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Sleep</a:t>
            </a:r>
            <a:endParaRPr sz="25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inserir tempos de espera em determinadas etapas do processo.</a:t>
            </a:r>
            <a:endParaRPr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.</a:t>
            </a:r>
            <a:br>
              <a:rPr lang="pt-BR" sz="2900" b="1" dirty="0">
                <a:solidFill>
                  <a:srgbClr val="401E5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Mudanças na estrutura Web</a:t>
            </a:r>
            <a:endParaRPr sz="25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Não auto identifica mudanças no código HTML do site em questão, necessitando monitoramento e atualização do script. </a:t>
            </a:r>
            <a:endParaRPr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O Robô é independente</a:t>
            </a:r>
          </a:p>
          <a:p>
            <a:pPr lvl="0">
              <a:lnSpc>
                <a:spcPct val="90000"/>
              </a:lnSpc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Caso a aplicação Web apresente problemas de processamento (travamentos e lentidão) o mesmo prosseguirá com as etapas, levando a falha do processo ou a conclusão incorreta. *</a:t>
            </a:r>
            <a:r>
              <a:rPr lang="pt-BR" sz="1600" i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Salvo em alguns casos em que é possível expressar a presença obrigatória de um determinado elemento.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Instalação e Utilização</a:t>
            </a:r>
          </a:p>
          <a:p>
            <a:pPr lvl="0">
              <a:lnSpc>
                <a:spcPct val="90000"/>
              </a:lnSpc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instalar softwares e recursos específicos para a sua utilização.</a:t>
            </a:r>
          </a:p>
          <a:p>
            <a:pPr lvl="0">
              <a:lnSpc>
                <a:spcPct val="90000"/>
              </a:lnSpc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Máquina especializada</a:t>
            </a:r>
          </a:p>
          <a:p>
            <a:pPr lvl="0">
              <a:lnSpc>
                <a:spcPct val="90000"/>
              </a:lnSpc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alocar uma máquina  específica para a realização dos processos robóticos.</a:t>
            </a:r>
          </a:p>
          <a:p>
            <a:pPr lvl="0">
              <a:lnSpc>
                <a:spcPct val="90000"/>
              </a:lnSpc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123;p119">
            <a:extLst>
              <a:ext uri="{FF2B5EF4-FFF2-40B4-BE49-F238E27FC236}">
                <a16:creationId xmlns:a16="http://schemas.microsoft.com/office/drawing/2014/main" id="{0C2466E9-A13F-436A-B986-980E29CDF4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6257" y="5903516"/>
            <a:ext cx="1114425" cy="8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1E398C0-AFA0-4315-B9BE-B8E859DE3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14" y="352456"/>
            <a:ext cx="5507535" cy="6190952"/>
          </a:xfrm>
          <a:prstGeom prst="roundRect">
            <a:avLst>
              <a:gd name="adj" fmla="val 2884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B483CDD-3CF7-46FE-B362-0A075C475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11" y="352456"/>
            <a:ext cx="5507535" cy="6190952"/>
          </a:xfrm>
          <a:prstGeom prst="roundRect">
            <a:avLst>
              <a:gd name="adj" fmla="val 2985"/>
            </a:avLst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0A73A97-24B0-46AA-9C48-D7E5137AC6F8}"/>
              </a:ext>
            </a:extLst>
          </p:cNvPr>
          <p:cNvSpPr txBox="1"/>
          <p:nvPr/>
        </p:nvSpPr>
        <p:spPr>
          <a:xfrm>
            <a:off x="477270" y="24058"/>
            <a:ext cx="522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Xpath: //*[@id="ghx-content-group"]/div[2]/div[2]/div[2]/div[</a:t>
            </a:r>
            <a:r>
              <a:rPr lang="pt-BR" sz="1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81</a:t>
            </a:r>
            <a:r>
              <a:rPr lang="pt-BR" sz="1200" dirty="0">
                <a:solidFill>
                  <a:schemeClr val="bg1"/>
                </a:solidFill>
              </a:rPr>
              <a:t>]/div[1]/button</a:t>
            </a:r>
          </a:p>
        </p:txBody>
      </p:sp>
      <p:pic>
        <p:nvPicPr>
          <p:cNvPr id="9" name="Imagem 8" descr="Tela de computador com texto&#10;&#10;Descrição gerada automaticamente">
            <a:extLst>
              <a:ext uri="{FF2B5EF4-FFF2-40B4-BE49-F238E27FC236}">
                <a16:creationId xmlns:a16="http://schemas.microsoft.com/office/drawing/2014/main" id="{99FFE7FC-11A3-4DC8-9859-93DD26E7AA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708" y="359217"/>
            <a:ext cx="5507535" cy="6177826"/>
          </a:xfrm>
          <a:prstGeom prst="roundRect">
            <a:avLst>
              <a:gd name="adj" fmla="val 1928"/>
            </a:avLst>
          </a:prstGeom>
        </p:spPr>
      </p:pic>
      <p:pic>
        <p:nvPicPr>
          <p:cNvPr id="24" name="Imagem 23" descr="Uma imagem contendo texto&#10;&#10;Descrição gerada automaticamente">
            <a:extLst>
              <a:ext uri="{FF2B5EF4-FFF2-40B4-BE49-F238E27FC236}">
                <a16:creationId xmlns:a16="http://schemas.microsoft.com/office/drawing/2014/main" id="{D03B507A-A562-4418-8A88-BF3C0D9641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6929" y="594283"/>
            <a:ext cx="1527434" cy="1527434"/>
          </a:xfrm>
          <a:prstGeom prst="rect">
            <a:avLst/>
          </a:prstGeom>
        </p:spPr>
      </p:pic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DFFACD1-63DA-490F-ADBA-77E86FCD66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611" y="4341868"/>
            <a:ext cx="2487736" cy="2487736"/>
          </a:xfrm>
          <a:prstGeom prst="rect">
            <a:avLst/>
          </a:prstGeom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F5660A9-ED95-4FFD-8512-F5B246B9B1E6}"/>
              </a:ext>
            </a:extLst>
          </p:cNvPr>
          <p:cNvCxnSpPr/>
          <p:nvPr/>
        </p:nvCxnSpPr>
        <p:spPr>
          <a:xfrm flipH="1">
            <a:off x="1443271" y="1685925"/>
            <a:ext cx="3493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m 29" descr="Uma imagem contendo relógio&#10;&#10;Descrição gerada automaticamente">
            <a:extLst>
              <a:ext uri="{FF2B5EF4-FFF2-40B4-BE49-F238E27FC236}">
                <a16:creationId xmlns:a16="http://schemas.microsoft.com/office/drawing/2014/main" id="{EFEC9A97-ECBF-4B67-971A-20E304F30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0233" y="594282"/>
            <a:ext cx="1527433" cy="1527435"/>
          </a:xfrm>
          <a:prstGeom prst="rect">
            <a:avLst/>
          </a:prstGeom>
        </p:spPr>
      </p:pic>
      <p:pic>
        <p:nvPicPr>
          <p:cNvPr id="32" name="Imagem 31" descr="Uma imagem contendo desenho&#10;&#10;Descrição gerada automaticamente">
            <a:extLst>
              <a:ext uri="{FF2B5EF4-FFF2-40B4-BE49-F238E27FC236}">
                <a16:creationId xmlns:a16="http://schemas.microsoft.com/office/drawing/2014/main" id="{EA155015-CC76-41B2-AF5B-890D1CC890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0381" r="30147"/>
          <a:stretch/>
        </p:blipFill>
        <p:spPr>
          <a:xfrm>
            <a:off x="1890358" y="2350416"/>
            <a:ext cx="2309177" cy="2323183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333430012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/>
        </p:nvSpPr>
        <p:spPr>
          <a:xfrm>
            <a:off x="3381110" y="1785651"/>
            <a:ext cx="7413342" cy="18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4000" b="1" dirty="0">
                <a:solidFill>
                  <a:srgbClr val="F3F3F3"/>
                </a:solidFill>
                <a:latin typeface="Dosis"/>
                <a:ea typeface="Dosis"/>
                <a:cs typeface="Dosis"/>
                <a:sym typeface="Dosis"/>
              </a:rPr>
              <a:t>RPA – Robotic Process Automation</a:t>
            </a:r>
            <a:endParaRPr sz="4000" b="1" dirty="0">
              <a:solidFill>
                <a:srgbClr val="F3F3F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50" name="Google Shape;350;p66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42;p65">
            <a:extLst>
              <a:ext uri="{FF2B5EF4-FFF2-40B4-BE49-F238E27FC236}">
                <a16:creationId xmlns:a16="http://schemas.microsoft.com/office/drawing/2014/main" id="{5392E061-9C1C-4D3A-84C7-C59A4548B198}"/>
              </a:ext>
            </a:extLst>
          </p:cNvPr>
          <p:cNvSpPr/>
          <p:nvPr/>
        </p:nvSpPr>
        <p:spPr>
          <a:xfrm>
            <a:off x="5371081" y="3600951"/>
            <a:ext cx="3433399" cy="43534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482B"/>
              </a:gs>
              <a:gs pos="100000">
                <a:srgbClr val="FCB712"/>
              </a:gs>
            </a:gsLst>
            <a:lin ang="2700006" scaled="0"/>
          </a:gradFill>
          <a:ln>
            <a:noFill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Desktop Application</a:t>
            </a:r>
            <a:endParaRPr sz="2000" b="1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ráfico 6" descr="Robô">
            <a:extLst>
              <a:ext uri="{FF2B5EF4-FFF2-40B4-BE49-F238E27FC236}">
                <a16:creationId xmlns:a16="http://schemas.microsoft.com/office/drawing/2014/main" id="{B5593DDC-6BC6-4AD0-AAD0-22CCF4983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548" y="1785651"/>
            <a:ext cx="1491253" cy="14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29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4740"/>
            <a:ext cx="12192001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Desktop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6">
            <a:alphaModFix/>
          </a:blip>
          <a:srcRect t="209" b="219"/>
          <a:stretch/>
        </p:blipFill>
        <p:spPr>
          <a:xfrm>
            <a:off x="11071395" y="6084133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 descr="Claquete">
            <a:extLst>
              <a:ext uri="{FF2B5EF4-FFF2-40B4-BE49-F238E27FC236}">
                <a16:creationId xmlns:a16="http://schemas.microsoft.com/office/drawing/2014/main" id="{D1A3C2C4-18A2-4B80-B597-29B88359CE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71407" y="607037"/>
            <a:ext cx="914400" cy="914400"/>
          </a:xfrm>
          <a:prstGeom prst="rect">
            <a:avLst/>
          </a:prstGeom>
        </p:spPr>
      </p:pic>
      <p:pic>
        <p:nvPicPr>
          <p:cNvPr id="2" name="VisualLinx Video">
            <a:hlinkClick r:id="" action="ppaction://media"/>
            <a:extLst>
              <a:ext uri="{FF2B5EF4-FFF2-40B4-BE49-F238E27FC236}">
                <a16:creationId xmlns:a16="http://schemas.microsoft.com/office/drawing/2014/main" id="{E51728C1-DFE1-420B-80F2-C20BE883B79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00" end="26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9533" y="719161"/>
            <a:ext cx="10352710" cy="594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315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7238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RPA – Desktop Application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999788" y="6032499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683;p105">
            <a:extLst>
              <a:ext uri="{FF2B5EF4-FFF2-40B4-BE49-F238E27FC236}">
                <a16:creationId xmlns:a16="http://schemas.microsoft.com/office/drawing/2014/main" id="{0210F980-3717-481D-B798-1671F9593246}"/>
              </a:ext>
            </a:extLst>
          </p:cNvPr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2650067" y="6483832"/>
            <a:ext cx="7010400" cy="3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áfico 7" descr="Imagens">
            <a:extLst>
              <a:ext uri="{FF2B5EF4-FFF2-40B4-BE49-F238E27FC236}">
                <a16:creationId xmlns:a16="http://schemas.microsoft.com/office/drawing/2014/main" id="{B6627D08-436E-4ECB-837C-28C49A550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99788" y="607037"/>
            <a:ext cx="914400" cy="914400"/>
          </a:xfrm>
          <a:prstGeom prst="rect">
            <a:avLst/>
          </a:prstGeom>
        </p:spPr>
      </p:pic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08263E0F-7EEE-4587-B49E-A3CD1DF7F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0066" y="719158"/>
            <a:ext cx="6891867" cy="5876375"/>
          </a:xfrm>
          <a:prstGeom prst="roundRect">
            <a:avLst>
              <a:gd name="adj" fmla="val 1395"/>
            </a:avLst>
          </a:prstGeom>
        </p:spPr>
      </p:pic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BDE1A299-E0B9-4288-B897-05611D4122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0066" y="719159"/>
            <a:ext cx="6891867" cy="5876374"/>
          </a:xfrm>
          <a:prstGeom prst="roundRect">
            <a:avLst>
              <a:gd name="adj" fmla="val 1827"/>
            </a:avLst>
          </a:prstGeom>
        </p:spPr>
      </p:pic>
    </p:spTree>
    <p:extLst>
      <p:ext uri="{BB962C8B-B14F-4D97-AF65-F5344CB8AC3E}">
        <p14:creationId xmlns:p14="http://schemas.microsoft.com/office/powerpoint/2010/main" val="336452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75"/>
          <p:cNvPicPr preferRelativeResize="0"/>
          <p:nvPr/>
        </p:nvPicPr>
        <p:blipFill rotWithShape="1">
          <a:blip r:embed="rId3">
            <a:alphaModFix/>
          </a:blip>
          <a:srcRect l="1028" r="1038"/>
          <a:stretch/>
        </p:blipFill>
        <p:spPr>
          <a:xfrm>
            <a:off x="0" y="0"/>
            <a:ext cx="6072965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sp>
        <p:nvSpPr>
          <p:cNvPr id="414" name="Google Shape;414;p75"/>
          <p:cNvSpPr txBox="1"/>
          <p:nvPr/>
        </p:nvSpPr>
        <p:spPr>
          <a:xfrm>
            <a:off x="910040" y="2585733"/>
            <a:ext cx="4364400" cy="1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Limitações</a:t>
            </a:r>
            <a:endParaRPr sz="3700" dirty="0">
              <a:solidFill>
                <a:srgbClr val="FFB914"/>
              </a:solidFill>
              <a:latin typeface="Dosis Medium"/>
              <a:ea typeface="Dosis Medium"/>
              <a:cs typeface="Dosis Medium"/>
              <a:sym typeface="Dosis Medium"/>
            </a:endParaRPr>
          </a:p>
        </p:txBody>
      </p:sp>
      <p:sp>
        <p:nvSpPr>
          <p:cNvPr id="415" name="Google Shape;415;p75"/>
          <p:cNvSpPr txBox="1"/>
          <p:nvPr/>
        </p:nvSpPr>
        <p:spPr>
          <a:xfrm>
            <a:off x="6422108" y="239294"/>
            <a:ext cx="4753891" cy="6417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Sleep</a:t>
            </a:r>
            <a:endParaRPr sz="25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inserir tempos de espera em determinadas etapas do processo.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.</a:t>
            </a:r>
            <a:br>
              <a:rPr lang="pt-BR" sz="2900" b="1" dirty="0">
                <a:solidFill>
                  <a:srgbClr val="401E5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Mudanças na estrutura Desktop</a:t>
            </a:r>
            <a:endParaRPr sz="25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Não auto identifica mudanças na estrutura do sistema em questão, necessitando periodicidade de monitoramento e atualização do script. </a:t>
            </a:r>
            <a:endParaRPr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O Robô é independente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Caso o sistema apresente problemas de processamento (travamentos e lentidão) o mesmo prosseguirá com as etapas, levando a falha do processo ou a conclusão incorreta. *</a:t>
            </a:r>
            <a:r>
              <a:rPr lang="pt-BR" sz="1600" i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Salvo em alguns casos em que é possível expressar a presença obrigatória de um determinado elemento.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Instalação e Utilização</a:t>
            </a:r>
          </a:p>
          <a:p>
            <a:pPr lvl="0">
              <a:lnSpc>
                <a:spcPct val="90000"/>
              </a:lnSpc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instalar softwares e recursos específicos para a sua utilização.</a:t>
            </a:r>
          </a:p>
          <a:p>
            <a:pPr lvl="0">
              <a:lnSpc>
                <a:spcPct val="90000"/>
              </a:lnSpc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lnSpc>
                <a:spcPct val="90000"/>
              </a:lnSpc>
            </a:pPr>
            <a:r>
              <a:rPr lang="pt-BR" sz="25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Máquina especializada</a:t>
            </a:r>
          </a:p>
          <a:p>
            <a:pPr lvl="0">
              <a:lnSpc>
                <a:spcPct val="90000"/>
              </a:lnSpc>
            </a:pPr>
            <a:r>
              <a:rPr lang="pt-BR" sz="16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Necessidade de alocar uma máquina  específica para a realização dos processos robóticos.</a:t>
            </a:r>
          </a:p>
          <a:p>
            <a:pPr lvl="0">
              <a:lnSpc>
                <a:spcPct val="90000"/>
              </a:lnSpc>
            </a:pPr>
            <a:endParaRPr lang="pt-BR" sz="16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oogle Shape;1123;p119">
            <a:extLst>
              <a:ext uri="{FF2B5EF4-FFF2-40B4-BE49-F238E27FC236}">
                <a16:creationId xmlns:a16="http://schemas.microsoft.com/office/drawing/2014/main" id="{0C2466E9-A13F-436A-B986-980E29CDF4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6257" y="5903516"/>
            <a:ext cx="1114425" cy="874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AE1837EB-5C69-4941-B536-2CBA1F5FB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466" y="239294"/>
            <a:ext cx="5530001" cy="6417277"/>
          </a:xfrm>
          <a:prstGeom prst="roundRect">
            <a:avLst>
              <a:gd name="adj" fmla="val 1969"/>
            </a:avLst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A749431E-4CA9-4CAB-98AB-AB6D6FC5A106}"/>
              </a:ext>
            </a:extLst>
          </p:cNvPr>
          <p:cNvCxnSpPr/>
          <p:nvPr/>
        </p:nvCxnSpPr>
        <p:spPr>
          <a:xfrm flipH="1" flipV="1">
            <a:off x="1422400" y="2286000"/>
            <a:ext cx="1261533" cy="101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ntendo screenshot, computador&#10;&#10;Descrição gerada automaticamente">
            <a:extLst>
              <a:ext uri="{FF2B5EF4-FFF2-40B4-BE49-F238E27FC236}">
                <a16:creationId xmlns:a16="http://schemas.microsoft.com/office/drawing/2014/main" id="{A6759FD3-6CEB-4928-999B-D1C02B8C7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77" y="1676400"/>
            <a:ext cx="5530809" cy="3505199"/>
          </a:xfrm>
          <a:prstGeom prst="rect">
            <a:avLst/>
          </a:prstGeom>
        </p:spPr>
      </p:pic>
      <p:pic>
        <p:nvPicPr>
          <p:cNvPr id="10" name="Imagem 9" descr="Uma imagem contendo texto&#10;&#10;Descrição gerada automaticamente">
            <a:extLst>
              <a:ext uri="{FF2B5EF4-FFF2-40B4-BE49-F238E27FC236}">
                <a16:creationId xmlns:a16="http://schemas.microsoft.com/office/drawing/2014/main" id="{61C7425E-3462-4783-897D-80E24B79A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6929" y="594283"/>
            <a:ext cx="1527434" cy="1527434"/>
          </a:xfrm>
          <a:prstGeom prst="rect">
            <a:avLst/>
          </a:prstGeom>
        </p:spPr>
      </p:pic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94216B79-5543-4D90-B654-87DEB217D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611" y="4341868"/>
            <a:ext cx="2487736" cy="2487736"/>
          </a:xfrm>
          <a:prstGeom prst="rect">
            <a:avLst/>
          </a:prstGeom>
        </p:spPr>
      </p:pic>
      <p:pic>
        <p:nvPicPr>
          <p:cNvPr id="12" name="Imagem 11" descr="Uma imagem contendo relógio&#10;&#10;Descrição gerada automaticamente">
            <a:extLst>
              <a:ext uri="{FF2B5EF4-FFF2-40B4-BE49-F238E27FC236}">
                <a16:creationId xmlns:a16="http://schemas.microsoft.com/office/drawing/2014/main" id="{5760B66A-ECFF-498E-BFB2-8EF3F3D546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0231" y="594282"/>
            <a:ext cx="1527435" cy="1527435"/>
          </a:xfrm>
          <a:prstGeom prst="rect">
            <a:avLst/>
          </a:prstGeom>
        </p:spPr>
      </p:pic>
      <p:pic>
        <p:nvPicPr>
          <p:cNvPr id="8" name="Imagem 7" descr="Uma imagem contendo placar&#10;&#10;Descrição gerada automaticamente">
            <a:extLst>
              <a:ext uri="{FF2B5EF4-FFF2-40B4-BE49-F238E27FC236}">
                <a16:creationId xmlns:a16="http://schemas.microsoft.com/office/drawing/2014/main" id="{B599835F-2CA8-4B4B-A9E7-72D9D1D8C1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9027" y="2369843"/>
            <a:ext cx="2874903" cy="2156177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21960858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7"/>
          <p:cNvPicPr preferRelativeResize="0"/>
          <p:nvPr/>
        </p:nvPicPr>
        <p:blipFill rotWithShape="1">
          <a:blip r:embed="rId3">
            <a:alphaModFix/>
          </a:blip>
          <a:srcRect l="1024" r="6656"/>
          <a:stretch/>
        </p:blipFill>
        <p:spPr>
          <a:xfrm>
            <a:off x="-4425" y="0"/>
            <a:ext cx="5619575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pic>
        <p:nvPicPr>
          <p:cNvPr id="430" name="Google Shape;430;p77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6840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7"/>
          <p:cNvSpPr/>
          <p:nvPr/>
        </p:nvSpPr>
        <p:spPr>
          <a:xfrm>
            <a:off x="537238" y="664572"/>
            <a:ext cx="4719188" cy="516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Nome: 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Matheus Santos Falcirolli.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Idade: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24 anos.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Formação: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Bacharel em Ciências Econômicas e estudante de Análise e Desenvolvimento de Sistemas.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Interesse: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Desenvolvimento/Programação.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Naturalidade: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Guarulhos – SP.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Cor favorita: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 Preto.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Estilos de música favoritos: 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Rock e Rap.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Bebidas favoritas: </a:t>
            </a:r>
            <a:r>
              <a:rPr lang="pt-BR" sz="1800" dirty="0">
                <a:solidFill>
                  <a:srgbClr val="F3F3F3"/>
                </a:solidFill>
                <a:latin typeface="Roboto"/>
                <a:ea typeface="Roboto"/>
                <a:cs typeface="Roboto"/>
                <a:sym typeface="Roboto"/>
              </a:rPr>
              <a:t>Cerveja e Suco de Limão.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3F3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5" name="Google Shape;435;p77"/>
          <p:cNvPicPr preferRelativeResize="0"/>
          <p:nvPr/>
        </p:nvPicPr>
        <p:blipFill rotWithShape="1">
          <a:blip r:embed="rId5">
            <a:alphaModFix/>
          </a:blip>
          <a:srcRect l="29248"/>
          <a:stretch/>
        </p:blipFill>
        <p:spPr>
          <a:xfrm>
            <a:off x="5495238" y="0"/>
            <a:ext cx="723900" cy="68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m 2" descr="Uma imagem contendo pessoa, homem, mesa, frente&#10;&#10;Descrição gerada automaticamente">
            <a:extLst>
              <a:ext uri="{FF2B5EF4-FFF2-40B4-BE49-F238E27FC236}">
                <a16:creationId xmlns:a16="http://schemas.microsoft.com/office/drawing/2014/main" id="{FF800612-4DF4-44B4-9A62-1BF6AD29F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25" y="796428"/>
            <a:ext cx="3843075" cy="5265143"/>
          </a:xfrm>
          <a:prstGeom prst="roundRect">
            <a:avLst>
              <a:gd name="adj" fmla="val 10058"/>
            </a:avLst>
          </a:prstGeom>
          <a:ln w="19050">
            <a:solidFill>
              <a:schemeClr val="tx1"/>
            </a:solidFill>
          </a:ln>
          <a:effectLst/>
        </p:spPr>
      </p:pic>
      <p:pic>
        <p:nvPicPr>
          <p:cNvPr id="11" name="Google Shape;683;p105">
            <a:extLst>
              <a:ext uri="{FF2B5EF4-FFF2-40B4-BE49-F238E27FC236}">
                <a16:creationId xmlns:a16="http://schemas.microsoft.com/office/drawing/2014/main" id="{4A50AEB2-F998-4B11-B478-55C83D50C763}"/>
              </a:ext>
            </a:extLst>
          </p:cNvPr>
          <p:cNvPicPr preferRelativeResize="0"/>
          <p:nvPr/>
        </p:nvPicPr>
        <p:blipFill>
          <a:blip r:embed="rId7">
            <a:alphaModFix amt="71000"/>
          </a:blip>
          <a:stretch>
            <a:fillRect/>
          </a:stretch>
        </p:blipFill>
        <p:spPr>
          <a:xfrm>
            <a:off x="7323577" y="5844222"/>
            <a:ext cx="3496824" cy="43469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68208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887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8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Considerações finais</a:t>
            </a:r>
            <a:endParaRPr sz="2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6" name="Google Shape;596;p98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98"/>
          <p:cNvSpPr txBox="1"/>
          <p:nvPr/>
        </p:nvSpPr>
        <p:spPr>
          <a:xfrm>
            <a:off x="4354624" y="2491660"/>
            <a:ext cx="3371093" cy="2376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650" tIns="59300" rIns="118650" bIns="593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pt-BR" sz="2400" b="1" dirty="0">
                <a:solidFill>
                  <a:srgbClr val="D23C28"/>
                </a:solidFill>
                <a:latin typeface="Dosis"/>
                <a:ea typeface="Dosis"/>
                <a:cs typeface="Dosis"/>
                <a:sym typeface="Dosis"/>
              </a:rPr>
              <a:t>Pontos negativos</a:t>
            </a:r>
          </a:p>
          <a:p>
            <a:pPr lvl="0">
              <a:lnSpc>
                <a:spcPct val="90000"/>
              </a:lnSpc>
            </a:pPr>
            <a:endParaRPr lang="pt-BR" sz="2400" b="1" dirty="0">
              <a:solidFill>
                <a:srgbClr val="434343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Burocracia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" name="Google Shape;598;p98">
            <a:extLst>
              <a:ext uri="{FF2B5EF4-FFF2-40B4-BE49-F238E27FC236}">
                <a16:creationId xmlns:a16="http://schemas.microsoft.com/office/drawing/2014/main" id="{5CF2B3EE-BF3F-4EFE-ABF7-18DEC0D7C506}"/>
              </a:ext>
            </a:extLst>
          </p:cNvPr>
          <p:cNvSpPr txBox="1"/>
          <p:nvPr/>
        </p:nvSpPr>
        <p:spPr>
          <a:xfrm>
            <a:off x="8371941" y="2491661"/>
            <a:ext cx="3371093" cy="23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650" tIns="59300" rIns="118650" bIns="59300" anchor="ctr" anchorCtr="0">
            <a:noAutofit/>
          </a:bodyPr>
          <a:lstStyle/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>
              <a:lnSpc>
                <a:spcPct val="90000"/>
              </a:lnSpc>
            </a:pPr>
            <a:r>
              <a:rPr lang="pt-BR" sz="2400" b="1" dirty="0">
                <a:solidFill>
                  <a:srgbClr val="DCA014"/>
                </a:solidFill>
                <a:latin typeface="Dosis"/>
                <a:ea typeface="Dosis"/>
                <a:cs typeface="Dosis"/>
                <a:sym typeface="Dosis"/>
              </a:rPr>
              <a:t>Sugestões</a:t>
            </a:r>
          </a:p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Criação de política de acesso especial para colaboradores temporários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Projetos em equipe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598;p98">
            <a:extLst>
              <a:ext uri="{FF2B5EF4-FFF2-40B4-BE49-F238E27FC236}">
                <a16:creationId xmlns:a16="http://schemas.microsoft.com/office/drawing/2014/main" id="{C9441D5A-F9DD-43AF-83D3-A31CBAFC3ACA}"/>
              </a:ext>
            </a:extLst>
          </p:cNvPr>
          <p:cNvSpPr txBox="1"/>
          <p:nvPr/>
        </p:nvSpPr>
        <p:spPr>
          <a:xfrm>
            <a:off x="337307" y="2491661"/>
            <a:ext cx="3371093" cy="2376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650" tIns="59300" rIns="118650" bIns="59300" anchor="ctr" anchorCtr="0">
            <a:noAutofit/>
          </a:bodyPr>
          <a:lstStyle/>
          <a:p>
            <a:pPr lvl="0">
              <a:lnSpc>
                <a:spcPct val="90000"/>
              </a:lnSpc>
            </a:pPr>
            <a:r>
              <a:rPr lang="pt-BR" sz="24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Pontos positivos</a:t>
            </a:r>
          </a:p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Gestão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Equipe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Transparência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Recursos Humanos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Ambiente de Trabalho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Autonomia/Liberdade</a:t>
            </a:r>
          </a:p>
        </p:txBody>
      </p:sp>
      <p:sp>
        <p:nvSpPr>
          <p:cNvPr id="12" name="Google Shape;598;p98">
            <a:extLst>
              <a:ext uri="{FF2B5EF4-FFF2-40B4-BE49-F238E27FC236}">
                <a16:creationId xmlns:a16="http://schemas.microsoft.com/office/drawing/2014/main" id="{83AD7FCB-7932-4B9B-9CA4-D9C6B3A1660E}"/>
              </a:ext>
            </a:extLst>
          </p:cNvPr>
          <p:cNvSpPr txBox="1"/>
          <p:nvPr/>
        </p:nvSpPr>
        <p:spPr>
          <a:xfrm>
            <a:off x="2345266" y="2161459"/>
            <a:ext cx="6824133" cy="303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8650" tIns="59300" rIns="118650" bIns="59300" anchor="ctr" anchorCtr="0">
            <a:noAutofit/>
          </a:bodyPr>
          <a:lstStyle/>
          <a:p>
            <a:pPr lvl="0" algn="ctr">
              <a:lnSpc>
                <a:spcPct val="90000"/>
              </a:lnSpc>
            </a:pPr>
            <a:r>
              <a:rPr lang="pt-BR" sz="2400" b="1" dirty="0">
                <a:solidFill>
                  <a:srgbClr val="401E5A"/>
                </a:solidFill>
                <a:latin typeface="Dosis"/>
                <a:ea typeface="Dosis"/>
                <a:cs typeface="Dosis"/>
                <a:sym typeface="Dosis"/>
              </a:rPr>
              <a:t>Próximos passos do projeto</a:t>
            </a:r>
          </a:p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Divulgar o conhecimento até aqui adquirido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Manifestar o desejo de continuar o projeto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Identificar e selecionar profissionais interessados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Alocar os recursos necessários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Pesquisar para aperfeiçoar</a:t>
            </a:r>
          </a:p>
          <a:p>
            <a:pPr marL="3429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434343"/>
                </a:solidFill>
                <a:latin typeface="Roboto" panose="020B0604020202020204" charset="0"/>
                <a:ea typeface="Roboto" panose="020B0604020202020204" charset="0"/>
                <a:cs typeface="Roboto" panose="020B0604020202020204" charset="0"/>
                <a:sym typeface="Dosis"/>
              </a:rPr>
              <a:t>Implementar o RPA nos processos de interesse da instituição. </a:t>
            </a:r>
          </a:p>
        </p:txBody>
      </p:sp>
      <p:pic>
        <p:nvPicPr>
          <p:cNvPr id="9" name="Gráfico 8" descr="Lista de verificação">
            <a:extLst>
              <a:ext uri="{FF2B5EF4-FFF2-40B4-BE49-F238E27FC236}">
                <a16:creationId xmlns:a16="http://schemas.microsoft.com/office/drawing/2014/main" id="{81C0BA55-2D04-40D9-8FF9-733E90CC3B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0784" y="8639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02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" grpId="0"/>
      <p:bldP spid="598" grpId="1"/>
      <p:bldP spid="7" grpId="0"/>
      <p:bldP spid="7" grpId="1"/>
      <p:bldP spid="8" grpId="0"/>
      <p:bldP spid="8" grpId="1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887883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8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Considerações finais</a:t>
            </a:r>
            <a:endParaRPr sz="2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96" name="Google Shape;596;p98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920772" y="5743942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98;p98">
            <a:extLst>
              <a:ext uri="{FF2B5EF4-FFF2-40B4-BE49-F238E27FC236}">
                <a16:creationId xmlns:a16="http://schemas.microsoft.com/office/drawing/2014/main" id="{5CF2B3EE-BF3F-4EFE-ABF7-18DEC0D7C506}"/>
              </a:ext>
            </a:extLst>
          </p:cNvPr>
          <p:cNvSpPr txBox="1"/>
          <p:nvPr/>
        </p:nvSpPr>
        <p:spPr>
          <a:xfrm>
            <a:off x="3794445" y="944101"/>
            <a:ext cx="4603110" cy="6942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280A3C"/>
            </a:solidFill>
          </a:ln>
          <a:effectLst>
            <a:glow rad="101600">
              <a:srgbClr val="3C1E5A">
                <a:alpha val="6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spcFirstLastPara="1" wrap="square" lIns="118650" tIns="59300" rIns="118650" bIns="59300" anchor="ctr" anchorCtr="0">
            <a:noAutofit/>
          </a:bodyPr>
          <a:lstStyle/>
          <a:p>
            <a:pPr lvl="0">
              <a:lnSpc>
                <a:spcPct val="90000"/>
              </a:lnSpc>
            </a:pPr>
            <a:endParaRPr lang="pt-BR" sz="2200" b="1" dirty="0">
              <a:solidFill>
                <a:srgbClr val="401E5A"/>
              </a:solidFill>
              <a:latin typeface="Dosis"/>
              <a:ea typeface="Dosis"/>
              <a:cs typeface="Dosis"/>
              <a:sym typeface="Dosis"/>
            </a:endParaRP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pt-BR" sz="2200" b="1" dirty="0">
                <a:solidFill>
                  <a:srgbClr val="280A3C"/>
                </a:solidFill>
                <a:latin typeface="Roboto"/>
                <a:ea typeface="Roboto"/>
                <a:cs typeface="Roboto"/>
                <a:sym typeface="Roboto"/>
              </a:rPr>
              <a:t>O que eu levo da                     ?  </a:t>
            </a:r>
            <a:endParaRPr sz="2200" b="1" dirty="0">
              <a:solidFill>
                <a:srgbClr val="280A3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1123;p119">
            <a:extLst>
              <a:ext uri="{FF2B5EF4-FFF2-40B4-BE49-F238E27FC236}">
                <a16:creationId xmlns:a16="http://schemas.microsoft.com/office/drawing/2014/main" id="{1BCF40D2-23BA-4256-97EF-5DE0A1F3BE7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28" y="776708"/>
            <a:ext cx="1593527" cy="1088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áfico 2" descr="Lista de verificação">
            <a:extLst>
              <a:ext uri="{FF2B5EF4-FFF2-40B4-BE49-F238E27FC236}">
                <a16:creationId xmlns:a16="http://schemas.microsoft.com/office/drawing/2014/main" id="{F5E968A8-E14E-4701-82EE-8797DF3BAE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20784" y="863902"/>
            <a:ext cx="914400" cy="914400"/>
          </a:xfrm>
          <a:prstGeom prst="rect">
            <a:avLst/>
          </a:prstGeom>
        </p:spPr>
      </p:pic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8D8F386F-92B3-404B-BC4E-AFE55ECF0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106202"/>
              </p:ext>
            </p:extLst>
          </p:nvPr>
        </p:nvGraphicFramePr>
        <p:xfrm>
          <a:off x="2032000" y="1865497"/>
          <a:ext cx="8128000" cy="4896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5123220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96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2150" y="2260925"/>
            <a:ext cx="3254250" cy="24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81;p96">
            <a:extLst>
              <a:ext uri="{FF2B5EF4-FFF2-40B4-BE49-F238E27FC236}">
                <a16:creationId xmlns:a16="http://schemas.microsoft.com/office/drawing/2014/main" id="{9BCC27F9-221E-49C7-849C-AFFC4B0165C6}"/>
              </a:ext>
            </a:extLst>
          </p:cNvPr>
          <p:cNvSpPr txBox="1"/>
          <p:nvPr/>
        </p:nvSpPr>
        <p:spPr>
          <a:xfrm>
            <a:off x="4735116" y="714895"/>
            <a:ext cx="6872684" cy="4134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“Se eu tivesse apenas 1 hora para cortar uma árvore, eu usaria os primeiros 45 minutos afiando o meu machado.”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0" dirty="0">
              <a:solidFill>
                <a:srgbClr val="411E5A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 dirty="0">
                <a:solidFill>
                  <a:srgbClr val="F0462D"/>
                </a:solidFill>
                <a:latin typeface="Dosis"/>
                <a:ea typeface="Dosis"/>
                <a:cs typeface="Dosis"/>
                <a:sym typeface="Dosis"/>
              </a:rPr>
              <a:t>Abraham Lincoln</a:t>
            </a:r>
            <a:endParaRPr sz="4500" dirty="0">
              <a:solidFill>
                <a:srgbClr val="F0462D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5"/>
          <p:cNvSpPr txBox="1"/>
          <p:nvPr/>
        </p:nvSpPr>
        <p:spPr>
          <a:xfrm>
            <a:off x="1308850" y="3349525"/>
            <a:ext cx="5763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matheus.falcirolli@linx.com.br</a:t>
            </a:r>
            <a:endParaRPr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+55 11 98695 8416 </a:t>
            </a:r>
            <a:endParaRPr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www.linx.com.br</a:t>
            </a:r>
            <a:endParaRPr sz="20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5" name="Google Shape;1175;p125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p125"/>
          <p:cNvSpPr txBox="1"/>
          <p:nvPr/>
        </p:nvSpPr>
        <p:spPr>
          <a:xfrm flipH="1">
            <a:off x="1313623" y="2479102"/>
            <a:ext cx="6517500" cy="10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 b="1" dirty="0">
                <a:gradFill>
                  <a:gsLst>
                    <a:gs pos="0">
                      <a:srgbClr val="FFB914"/>
                    </a:gs>
                    <a:gs pos="100000">
                      <a:srgbClr val="F0462D"/>
                    </a:gs>
                  </a:gsLst>
                  <a:lin ang="13500032" scaled="0"/>
                </a:gradFill>
                <a:latin typeface="Dosis"/>
                <a:ea typeface="Dosis"/>
                <a:cs typeface="Dosis"/>
                <a:sym typeface="Dosis"/>
              </a:rPr>
              <a:t>Obrigado!</a:t>
            </a:r>
            <a:endParaRPr sz="5000" dirty="0">
              <a:gradFill>
                <a:gsLst>
                  <a:gs pos="0">
                    <a:srgbClr val="FFB914"/>
                  </a:gs>
                  <a:gs pos="100000">
                    <a:srgbClr val="F0462D"/>
                  </a:gs>
                </a:gsLst>
                <a:lin ang="13500032" scaled="0"/>
              </a:gra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06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77;p70">
            <a:extLst>
              <a:ext uri="{FF2B5EF4-FFF2-40B4-BE49-F238E27FC236}">
                <a16:creationId xmlns:a16="http://schemas.microsoft.com/office/drawing/2014/main" id="{02F15DA6-CD24-424A-84CF-DBDCDD38D0D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77" y="2230239"/>
            <a:ext cx="2810950" cy="21274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375;p70">
            <a:extLst>
              <a:ext uri="{FF2B5EF4-FFF2-40B4-BE49-F238E27FC236}">
                <a16:creationId xmlns:a16="http://schemas.microsoft.com/office/drawing/2014/main" id="{10F0D489-E208-4C78-9454-851F8170E538}"/>
              </a:ext>
            </a:extLst>
          </p:cNvPr>
          <p:cNvSpPr txBox="1"/>
          <p:nvPr/>
        </p:nvSpPr>
        <p:spPr>
          <a:xfrm>
            <a:off x="2766037" y="1404348"/>
            <a:ext cx="6647338" cy="30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pt-BR" sz="4000" b="1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PROJETO: Simular a experiência de nossos clientes com a automação robótica de processos no uso de aplicações </a:t>
            </a:r>
            <a:r>
              <a:rPr lang="pt-BR" sz="4000" b="1" i="1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Web</a:t>
            </a:r>
            <a:r>
              <a:rPr lang="pt-BR" sz="4000" b="1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 e </a:t>
            </a:r>
            <a:r>
              <a:rPr lang="pt-BR" sz="4000" b="1" i="1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Desktop</a:t>
            </a:r>
            <a:r>
              <a:rPr lang="pt-BR" sz="4000" b="1" dirty="0">
                <a:solidFill>
                  <a:srgbClr val="411E5A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4000" b="1" dirty="0">
              <a:solidFill>
                <a:srgbClr val="411E5A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" name="Google Shape;342;p65">
            <a:extLst>
              <a:ext uri="{FF2B5EF4-FFF2-40B4-BE49-F238E27FC236}">
                <a16:creationId xmlns:a16="http://schemas.microsoft.com/office/drawing/2014/main" id="{A22BD2EA-5EB0-46C6-B4F7-7BFBC46E38DE}"/>
              </a:ext>
            </a:extLst>
          </p:cNvPr>
          <p:cNvSpPr/>
          <p:nvPr/>
        </p:nvSpPr>
        <p:spPr>
          <a:xfrm>
            <a:off x="3735805" y="4897261"/>
            <a:ext cx="4707801" cy="790456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E482B"/>
              </a:gs>
              <a:gs pos="100000">
                <a:srgbClr val="FCB712"/>
              </a:gs>
            </a:gsLst>
            <a:lin ang="2700006" scaled="0"/>
          </a:gradFill>
          <a:ln>
            <a:noFill/>
          </a:ln>
        </p:spPr>
        <p:txBody>
          <a:bodyPr spcFirstLastPara="1" wrap="square" lIns="73125" tIns="73125" rIns="73125" bIns="731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Python – Robot Framework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bg1"/>
                </a:solidFill>
                <a:latin typeface="Roboto"/>
                <a:ea typeface="Roboto"/>
                <a:cs typeface="Roboto"/>
                <a:sym typeface="Roboto"/>
              </a:rPr>
              <a:t> Selenium Library – AutoIt Library</a:t>
            </a:r>
            <a:endParaRPr sz="2000" b="1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ráfico 5" descr="Robô">
            <a:extLst>
              <a:ext uri="{FF2B5EF4-FFF2-40B4-BE49-F238E27FC236}">
                <a16:creationId xmlns:a16="http://schemas.microsoft.com/office/drawing/2014/main" id="{6563BFFF-4574-4637-A6CC-4763A7CD58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92577" y="2236228"/>
            <a:ext cx="2391467" cy="21214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72"/>
          <p:cNvSpPr/>
          <p:nvPr/>
        </p:nvSpPr>
        <p:spPr>
          <a:xfrm>
            <a:off x="7044275" y="554815"/>
            <a:ext cx="3976200" cy="4071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4218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11E5A"/>
                </a:solidFill>
                <a:latin typeface="Roboto Medium"/>
                <a:ea typeface="Roboto Medium"/>
                <a:cs typeface="Roboto Medium"/>
                <a:sym typeface="Roboto Medium"/>
              </a:rPr>
              <a:t>Processo de Aprendizagem</a:t>
            </a:r>
            <a:endParaRPr sz="1800" b="1" dirty="0">
              <a:solidFill>
                <a:srgbClr val="411E5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1" name="Google Shape;391;p72"/>
          <p:cNvSpPr txBox="1"/>
          <p:nvPr/>
        </p:nvSpPr>
        <p:spPr>
          <a:xfrm>
            <a:off x="6578600" y="1339701"/>
            <a:ext cx="5109300" cy="5068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Monitoramento</a:t>
            </a:r>
            <a:br>
              <a:rPr lang="pt-BR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Experiência do Usuário (UX)</a:t>
            </a:r>
            <a:br>
              <a:rPr lang="pt-BR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Monitoramento da Experiência do Usuário através de Robôs</a:t>
            </a:r>
            <a:br>
              <a:rPr lang="pt-BR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br>
              <a:rPr lang="pt-BR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Mineração de Processos (Process Mining)</a:t>
            </a:r>
            <a:br>
              <a:rPr lang="pt-BR" sz="18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Robot Framework  &amp; Selenium Library</a:t>
            </a:r>
            <a:br>
              <a:rPr lang="pt-BR" sz="1800" dirty="0">
                <a:solidFill>
                  <a:srgbClr val="41414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 dirty="0">
              <a:solidFill>
                <a:srgbClr val="41414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RPA – Robotic Process Automation</a:t>
            </a: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endParaRPr lang="pt-BR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Jira Software</a:t>
            </a: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endParaRPr lang="pt-BR" sz="1800" b="1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>
              <a:buClr>
                <a:srgbClr val="401E5A"/>
              </a:buClr>
              <a:buSzPts val="1800"/>
              <a:buFont typeface="Roboto Light"/>
              <a:buChar char="●"/>
            </a:pPr>
            <a:r>
              <a:rPr lang="pt-BR" sz="1800" b="1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rPr>
              <a:t>Scrum</a:t>
            </a:r>
            <a:endParaRPr sz="1800" dirty="0">
              <a:solidFill>
                <a:schemeClr val="tx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" name="Google Shape;392;p72"/>
          <p:cNvPicPr preferRelativeResize="0"/>
          <p:nvPr/>
        </p:nvPicPr>
        <p:blipFill rotWithShape="1">
          <a:blip r:embed="rId3">
            <a:alphaModFix/>
          </a:blip>
          <a:srcRect t="209" b="219"/>
          <a:stretch/>
        </p:blipFill>
        <p:spPr>
          <a:xfrm>
            <a:off x="6840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7;p80">
            <a:extLst>
              <a:ext uri="{FF2B5EF4-FFF2-40B4-BE49-F238E27FC236}">
                <a16:creationId xmlns:a16="http://schemas.microsoft.com/office/drawing/2014/main" id="{60432AE5-ECC5-4DD7-AD08-D0D2D11168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12760" r="12759"/>
          <a:stretch/>
        </p:blipFill>
        <p:spPr>
          <a:xfrm>
            <a:off x="-1341247" y="0"/>
            <a:ext cx="743724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99;p73">
            <a:extLst>
              <a:ext uri="{FF2B5EF4-FFF2-40B4-BE49-F238E27FC236}">
                <a16:creationId xmlns:a16="http://schemas.microsoft.com/office/drawing/2014/main" id="{0A7BF312-10B8-4423-88B8-D18F35B61F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209" b="219"/>
          <a:stretch/>
        </p:blipFill>
        <p:spPr>
          <a:xfrm>
            <a:off x="11002455" y="6046492"/>
            <a:ext cx="111442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3"/>
          <p:cNvPicPr preferRelativeResize="0"/>
          <p:nvPr/>
        </p:nvPicPr>
        <p:blipFill rotWithShape="1">
          <a:blip r:embed="rId3">
            <a:alphaModFix/>
          </a:blip>
          <a:srcRect l="1028" r="1038"/>
          <a:stretch/>
        </p:blipFill>
        <p:spPr>
          <a:xfrm>
            <a:off x="-4425" y="0"/>
            <a:ext cx="5961450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sp>
        <p:nvSpPr>
          <p:cNvPr id="398" name="Google Shape;398;p73"/>
          <p:cNvSpPr txBox="1"/>
          <p:nvPr/>
        </p:nvSpPr>
        <p:spPr>
          <a:xfrm>
            <a:off x="812834" y="2445581"/>
            <a:ext cx="4316811" cy="196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RPA – Robotic Process Automation</a:t>
            </a:r>
          </a:p>
        </p:txBody>
      </p:sp>
      <p:pic>
        <p:nvPicPr>
          <p:cNvPr id="399" name="Google Shape;399;p73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8;p74">
            <a:extLst>
              <a:ext uri="{FF2B5EF4-FFF2-40B4-BE49-F238E27FC236}">
                <a16:creationId xmlns:a16="http://schemas.microsoft.com/office/drawing/2014/main" id="{5138ABF9-A10E-4EF5-B461-84CFC6914C3B}"/>
              </a:ext>
            </a:extLst>
          </p:cNvPr>
          <p:cNvSpPr/>
          <p:nvPr/>
        </p:nvSpPr>
        <p:spPr>
          <a:xfrm>
            <a:off x="7052667" y="1512191"/>
            <a:ext cx="4335000" cy="3833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pt-BR"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Automação Robótica de Processo </a:t>
            </a: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é a tecnologia que permite a qualquer pessoa configurar um software ou um robô para emular as ações de um ser humano  ao interagir nos sistemas digitais para executar um processo.</a:t>
            </a:r>
            <a:endParaRPr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Captura dados, manipula aplicativos e executa uma grande variedade de tarefas repetitivas.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Um robô de software RPA nunca dorme e não comete nenhum erro.*</a:t>
            </a:r>
            <a:endParaRPr sz="1800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Gráfico 5" descr="Robô">
            <a:extLst>
              <a:ext uri="{FF2B5EF4-FFF2-40B4-BE49-F238E27FC236}">
                <a16:creationId xmlns:a16="http://schemas.microsoft.com/office/drawing/2014/main" id="{D29E4185-F301-411C-856E-8053A319A0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5614" y="1233407"/>
            <a:ext cx="1491253" cy="14912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88788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Quais processos automatizar?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9A95F29-591D-4C97-874F-342E53ED3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1423845"/>
              </p:ext>
            </p:extLst>
          </p:nvPr>
        </p:nvGraphicFramePr>
        <p:xfrm>
          <a:off x="1918897" y="94622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3" name="Gráfico 12" descr="Robô">
            <a:extLst>
              <a:ext uri="{FF2B5EF4-FFF2-40B4-BE49-F238E27FC236}">
                <a16:creationId xmlns:a16="http://schemas.microsoft.com/office/drawing/2014/main" id="{6FC4595B-1516-481D-A2C6-A028E39952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0181" y="2899121"/>
            <a:ext cx="1705431" cy="151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741"/>
            <a:ext cx="12192001" cy="887883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99"/>
          <p:cNvSpPr/>
          <p:nvPr/>
        </p:nvSpPr>
        <p:spPr>
          <a:xfrm>
            <a:off x="1627675" y="58337"/>
            <a:ext cx="8936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2200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Benefícios do RPA</a:t>
            </a:r>
            <a:endParaRPr sz="25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605" name="Google Shape;605;p99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áfico 12" descr="Robô">
            <a:extLst>
              <a:ext uri="{FF2B5EF4-FFF2-40B4-BE49-F238E27FC236}">
                <a16:creationId xmlns:a16="http://schemas.microsoft.com/office/drawing/2014/main" id="{6FC4595B-1516-481D-A2C6-A028E3995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959" y="2672568"/>
            <a:ext cx="1705431" cy="1512863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D1E89D55-E47D-4716-9D0F-1E5A54384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5804465"/>
              </p:ext>
            </p:extLst>
          </p:nvPr>
        </p:nvGraphicFramePr>
        <p:xfrm>
          <a:off x="3514243" y="946220"/>
          <a:ext cx="5163513" cy="5731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A45803EA-FB03-4031-9735-7350CF8FA821}"/>
              </a:ext>
            </a:extLst>
          </p:cNvPr>
          <p:cNvCxnSpPr>
            <a:stCxn id="13" idx="3"/>
          </p:cNvCxnSpPr>
          <p:nvPr/>
        </p:nvCxnSpPr>
        <p:spPr>
          <a:xfrm flipV="1">
            <a:off x="2480390" y="1346200"/>
            <a:ext cx="906277" cy="208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AC2DE6E0-52E8-4BC8-AAE3-C23376ABD7B5}"/>
              </a:ext>
            </a:extLst>
          </p:cNvPr>
          <p:cNvCxnSpPr>
            <a:stCxn id="13" idx="3"/>
          </p:cNvCxnSpPr>
          <p:nvPr/>
        </p:nvCxnSpPr>
        <p:spPr>
          <a:xfrm flipV="1">
            <a:off x="2480390" y="2362200"/>
            <a:ext cx="906277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0B22931E-8723-4C8D-9B7D-65E643E87768}"/>
              </a:ext>
            </a:extLst>
          </p:cNvPr>
          <p:cNvCxnSpPr>
            <a:stCxn id="13" idx="3"/>
          </p:cNvCxnSpPr>
          <p:nvPr/>
        </p:nvCxnSpPr>
        <p:spPr>
          <a:xfrm>
            <a:off x="2480390" y="3429000"/>
            <a:ext cx="906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4D118CE-4453-4DB2-99AB-A3F9102A1DC1}"/>
              </a:ext>
            </a:extLst>
          </p:cNvPr>
          <p:cNvCxnSpPr>
            <a:stCxn id="13" idx="3"/>
          </p:cNvCxnSpPr>
          <p:nvPr/>
        </p:nvCxnSpPr>
        <p:spPr>
          <a:xfrm>
            <a:off x="2480390" y="3429000"/>
            <a:ext cx="906277" cy="85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209D309-00ED-48B7-8461-440CC9823BEF}"/>
              </a:ext>
            </a:extLst>
          </p:cNvPr>
          <p:cNvCxnSpPr>
            <a:stCxn id="13" idx="3"/>
          </p:cNvCxnSpPr>
          <p:nvPr/>
        </p:nvCxnSpPr>
        <p:spPr>
          <a:xfrm>
            <a:off x="2480390" y="3429000"/>
            <a:ext cx="906277" cy="18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230083CF-42C8-4729-9CDB-F323A88F5478}"/>
              </a:ext>
            </a:extLst>
          </p:cNvPr>
          <p:cNvCxnSpPr>
            <a:stCxn id="13" idx="3"/>
          </p:cNvCxnSpPr>
          <p:nvPr/>
        </p:nvCxnSpPr>
        <p:spPr>
          <a:xfrm>
            <a:off x="2480390" y="3429000"/>
            <a:ext cx="906277" cy="282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áfico 20" descr="Pessoa com ideia">
            <a:extLst>
              <a:ext uri="{FF2B5EF4-FFF2-40B4-BE49-F238E27FC236}">
                <a16:creationId xmlns:a16="http://schemas.microsoft.com/office/drawing/2014/main" id="{6F7874ED-4693-46BC-A169-9FF1D0A6156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39186" y="2672569"/>
            <a:ext cx="1577855" cy="1512862"/>
          </a:xfrm>
          <a:prstGeom prst="rect">
            <a:avLst/>
          </a:prstGeom>
        </p:spPr>
      </p:pic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63C8B8DC-FC8E-42B8-91EF-2D69DF293571}"/>
              </a:ext>
            </a:extLst>
          </p:cNvPr>
          <p:cNvCxnSpPr>
            <a:endCxn id="21" idx="1"/>
          </p:cNvCxnSpPr>
          <p:nvPr/>
        </p:nvCxnSpPr>
        <p:spPr>
          <a:xfrm>
            <a:off x="8746067" y="1405467"/>
            <a:ext cx="1093119" cy="2023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AF5646A-5A83-4DF3-8417-4ADE4B499B25}"/>
              </a:ext>
            </a:extLst>
          </p:cNvPr>
          <p:cNvCxnSpPr>
            <a:endCxn id="21" idx="1"/>
          </p:cNvCxnSpPr>
          <p:nvPr/>
        </p:nvCxnSpPr>
        <p:spPr>
          <a:xfrm>
            <a:off x="8746067" y="2387600"/>
            <a:ext cx="1093119" cy="1041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50568154-D7F5-4CFC-9F15-AEFC868820D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746067" y="3352800"/>
            <a:ext cx="1093119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E6ACB5D0-DB24-4E6B-A8F8-E60F9A38C0F6}"/>
              </a:ext>
            </a:extLst>
          </p:cNvPr>
          <p:cNvCxnSpPr>
            <a:endCxn id="21" idx="1"/>
          </p:cNvCxnSpPr>
          <p:nvPr/>
        </p:nvCxnSpPr>
        <p:spPr>
          <a:xfrm flipV="1">
            <a:off x="8746067" y="3429000"/>
            <a:ext cx="1093119" cy="855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0FA4AC4-F72F-48E0-948C-8414AFA81B35}"/>
              </a:ext>
            </a:extLst>
          </p:cNvPr>
          <p:cNvCxnSpPr>
            <a:endCxn id="21" idx="1"/>
          </p:cNvCxnSpPr>
          <p:nvPr/>
        </p:nvCxnSpPr>
        <p:spPr>
          <a:xfrm flipV="1">
            <a:off x="8746067" y="3429000"/>
            <a:ext cx="1093119" cy="1811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3382396A-FA61-4785-BD7F-40E5C16A40F5}"/>
              </a:ext>
            </a:extLst>
          </p:cNvPr>
          <p:cNvCxnSpPr>
            <a:endCxn id="21" idx="1"/>
          </p:cNvCxnSpPr>
          <p:nvPr/>
        </p:nvCxnSpPr>
        <p:spPr>
          <a:xfrm flipV="1">
            <a:off x="8746067" y="3429000"/>
            <a:ext cx="1093119" cy="282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riângulo isósceles 34">
            <a:extLst>
              <a:ext uri="{FF2B5EF4-FFF2-40B4-BE49-F238E27FC236}">
                <a16:creationId xmlns:a16="http://schemas.microsoft.com/office/drawing/2014/main" id="{59174C23-ABC7-4743-ABF9-22788340D7FD}"/>
              </a:ext>
            </a:extLst>
          </p:cNvPr>
          <p:cNvSpPr/>
          <p:nvPr/>
        </p:nvSpPr>
        <p:spPr>
          <a:xfrm rot="5400000">
            <a:off x="9699442" y="3332974"/>
            <a:ext cx="388057" cy="24519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595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3"/>
          <p:cNvPicPr preferRelativeResize="0"/>
          <p:nvPr/>
        </p:nvPicPr>
        <p:blipFill rotWithShape="1">
          <a:blip r:embed="rId3">
            <a:alphaModFix/>
          </a:blip>
          <a:srcRect l="1028" r="1038"/>
          <a:stretch/>
        </p:blipFill>
        <p:spPr>
          <a:xfrm>
            <a:off x="-4425" y="0"/>
            <a:ext cx="5961450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sp>
        <p:nvSpPr>
          <p:cNvPr id="398" name="Google Shape;398;p73"/>
          <p:cNvSpPr txBox="1"/>
          <p:nvPr/>
        </p:nvSpPr>
        <p:spPr>
          <a:xfrm>
            <a:off x="733228" y="2445581"/>
            <a:ext cx="4316811" cy="196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Jira Software</a:t>
            </a:r>
          </a:p>
        </p:txBody>
      </p:sp>
      <p:pic>
        <p:nvPicPr>
          <p:cNvPr id="399" name="Google Shape;399;p73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8;p74">
            <a:extLst>
              <a:ext uri="{FF2B5EF4-FFF2-40B4-BE49-F238E27FC236}">
                <a16:creationId xmlns:a16="http://schemas.microsoft.com/office/drawing/2014/main" id="{5138ABF9-A10E-4EF5-B461-84CFC6914C3B}"/>
              </a:ext>
            </a:extLst>
          </p:cNvPr>
          <p:cNvSpPr/>
          <p:nvPr/>
        </p:nvSpPr>
        <p:spPr>
          <a:xfrm>
            <a:off x="7052667" y="2439601"/>
            <a:ext cx="4335000" cy="2841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 </a:t>
            </a:r>
            <a:r>
              <a:rPr lang="pt-BR"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Jira Software  </a:t>
            </a: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é uma ferramenta voltada ao apoio no desenvolvimento de softwares. Permite o monitoramento de tarefas (Issues)  e acompanhamento de projetos, garantindo o gerenciamento de todas as atividades em um único lugar.</a:t>
            </a: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b="1" dirty="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Segue os princípios da Metodologia Ágil, atuando com a estrutura de processos Kanban ou Scrum.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B44F27-4D58-4E86-9751-208CDC721F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437" y="1829365"/>
            <a:ext cx="5704490" cy="3298825"/>
          </a:xfrm>
          <a:prstGeom prst="rect">
            <a:avLst/>
          </a:prstGeom>
        </p:spPr>
      </p:pic>
      <p:sp>
        <p:nvSpPr>
          <p:cNvPr id="7" name="Google Shape;398;p73">
            <a:extLst>
              <a:ext uri="{FF2B5EF4-FFF2-40B4-BE49-F238E27FC236}">
                <a16:creationId xmlns:a16="http://schemas.microsoft.com/office/drawing/2014/main" id="{AA5FCD25-EF27-4136-9736-077BF62E9174}"/>
              </a:ext>
            </a:extLst>
          </p:cNvPr>
          <p:cNvSpPr txBox="1"/>
          <p:nvPr/>
        </p:nvSpPr>
        <p:spPr>
          <a:xfrm>
            <a:off x="733227" y="2445580"/>
            <a:ext cx="4316811" cy="196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SCRUM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CEB538-6B9F-4318-B958-F4E312CF0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437" y="1463843"/>
            <a:ext cx="5704489" cy="396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 descr="Uma imagem contendo desenho&#10;&#10;Descrição gerada automaticamente">
            <a:extLst>
              <a:ext uri="{FF2B5EF4-FFF2-40B4-BE49-F238E27FC236}">
                <a16:creationId xmlns:a16="http://schemas.microsoft.com/office/drawing/2014/main" id="{298FC42B-D171-4091-9200-92635B463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957" y="1136099"/>
            <a:ext cx="5003989" cy="65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3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9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73"/>
          <p:cNvPicPr preferRelativeResize="0"/>
          <p:nvPr/>
        </p:nvPicPr>
        <p:blipFill rotWithShape="1">
          <a:blip r:embed="rId3">
            <a:alphaModFix/>
          </a:blip>
          <a:srcRect l="1028" r="1038"/>
          <a:stretch/>
        </p:blipFill>
        <p:spPr>
          <a:xfrm>
            <a:off x="-4425" y="0"/>
            <a:ext cx="5961450" cy="6858599"/>
          </a:xfrm>
          <a:prstGeom prst="rect">
            <a:avLst/>
          </a:prstGeom>
          <a:noFill/>
          <a:ln>
            <a:noFill/>
          </a:ln>
          <a:effectLst>
            <a:outerShdw blurRad="714375" dist="285750" algn="bl" rotWithShape="0">
              <a:srgbClr val="401E5A">
                <a:alpha val="30000"/>
              </a:srgbClr>
            </a:outerShdw>
          </a:effectLst>
        </p:spPr>
      </p:pic>
      <p:sp>
        <p:nvSpPr>
          <p:cNvPr id="398" name="Google Shape;398;p73"/>
          <p:cNvSpPr txBox="1"/>
          <p:nvPr/>
        </p:nvSpPr>
        <p:spPr>
          <a:xfrm>
            <a:off x="733228" y="2445581"/>
            <a:ext cx="4316811" cy="1966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700" dirty="0">
                <a:solidFill>
                  <a:srgbClr val="FFB914"/>
                </a:solidFill>
                <a:latin typeface="Dosis Medium"/>
                <a:ea typeface="Dosis Medium"/>
                <a:cs typeface="Dosis Medium"/>
                <a:sym typeface="Dosis Medium"/>
              </a:rPr>
              <a:t>Visual Linx</a:t>
            </a:r>
          </a:p>
        </p:txBody>
      </p:sp>
      <p:pic>
        <p:nvPicPr>
          <p:cNvPr id="399" name="Google Shape;399;p73"/>
          <p:cNvPicPr preferRelativeResize="0"/>
          <p:nvPr/>
        </p:nvPicPr>
        <p:blipFill rotWithShape="1">
          <a:blip r:embed="rId4">
            <a:alphaModFix/>
          </a:blip>
          <a:srcRect t="209" b="219"/>
          <a:stretch/>
        </p:blipFill>
        <p:spPr>
          <a:xfrm>
            <a:off x="10691988" y="5684675"/>
            <a:ext cx="1114425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08;p74">
            <a:extLst>
              <a:ext uri="{FF2B5EF4-FFF2-40B4-BE49-F238E27FC236}">
                <a16:creationId xmlns:a16="http://schemas.microsoft.com/office/drawing/2014/main" id="{5138ABF9-A10E-4EF5-B461-84CFC6914C3B}"/>
              </a:ext>
            </a:extLst>
          </p:cNvPr>
          <p:cNvSpPr/>
          <p:nvPr/>
        </p:nvSpPr>
        <p:spPr>
          <a:xfrm>
            <a:off x="6889295" y="4046466"/>
            <a:ext cx="4335000" cy="1251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Visual Linx</a:t>
            </a:r>
            <a:r>
              <a:rPr lang="pt-BR" sz="1800" dirty="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, sistema ERP (Enterprise Resource Planning) que reúne em um único ambiente informações gerenciais de diversos setores da empresa. </a:t>
            </a: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7FE13B81-463E-406E-B7D3-13554F0C9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719997"/>
            <a:ext cx="5849166" cy="1935495"/>
          </a:xfrm>
          <a:prstGeom prst="roundRect">
            <a:avLst>
              <a:gd name="adj" fmla="val 50000"/>
            </a:avLst>
          </a:prstGeom>
        </p:spPr>
      </p:pic>
    </p:spTree>
    <p:extLst>
      <p:ext uri="{BB962C8B-B14F-4D97-AF65-F5344CB8AC3E}">
        <p14:creationId xmlns:p14="http://schemas.microsoft.com/office/powerpoint/2010/main" val="1646818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707</Words>
  <Application>Microsoft Office PowerPoint</Application>
  <PresentationFormat>Widescreen</PresentationFormat>
  <Paragraphs>191</Paragraphs>
  <Slides>23</Slides>
  <Notes>23</Notes>
  <HiddenSlides>3</HiddenSlides>
  <MMClips>4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23</vt:i4>
      </vt:variant>
    </vt:vector>
  </HeadingPairs>
  <TitlesOfParts>
    <vt:vector size="35" baseType="lpstr">
      <vt:lpstr>Roboto Medium</vt:lpstr>
      <vt:lpstr>Dosis</vt:lpstr>
      <vt:lpstr>Roboto</vt:lpstr>
      <vt:lpstr>Arial</vt:lpstr>
      <vt:lpstr>Roboto Light</vt:lpstr>
      <vt:lpstr>Dosis Medium</vt:lpstr>
      <vt:lpstr>Calibri</vt:lpstr>
      <vt:lpstr>Tema do Office</vt:lpstr>
      <vt:lpstr>Tema do Office</vt:lpstr>
      <vt:lpstr>Personalizar design</vt:lpstr>
      <vt:lpstr>Simple Light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Matheus Santos Falcirolli</cp:lastModifiedBy>
  <cp:revision>210</cp:revision>
  <dcterms:modified xsi:type="dcterms:W3CDTF">2020-02-20T19:11:47Z</dcterms:modified>
</cp:coreProperties>
</file>